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73" r:id="rId3"/>
    <p:sldId id="311" r:id="rId4"/>
    <p:sldId id="257" r:id="rId5"/>
    <p:sldId id="272" r:id="rId6"/>
    <p:sldId id="265" r:id="rId7"/>
    <p:sldId id="304" r:id="rId8"/>
    <p:sldId id="305" r:id="rId9"/>
    <p:sldId id="306" r:id="rId10"/>
    <p:sldId id="307" r:id="rId11"/>
    <p:sldId id="308" r:id="rId12"/>
    <p:sldId id="309" r:id="rId13"/>
    <p:sldId id="310" r:id="rId14"/>
    <p:sldId id="266" r:id="rId15"/>
  </p:sldIdLst>
  <p:sldSz cx="9906000" cy="6858000" type="A4"/>
  <p:notesSz cx="6858000" cy="9144000"/>
  <p:embeddedFontLst>
    <p:embeddedFont>
      <p:font typeface="Fjalla One" charset="0"/>
      <p:regular r:id="rId17"/>
    </p:embeddedFont>
    <p:embeddedFont>
      <p:font typeface="Barlow Semi Condensed Medium" charset="0"/>
      <p:regular r:id="rId18"/>
      <p:bold r:id="rId19"/>
      <p:italic r:id="rId20"/>
      <p:boldItalic r:id="rId21"/>
    </p:embeddedFont>
    <p:embeddedFont>
      <p:font typeface="DejaVu Sans Light" pitchFamily="34" charset="0"/>
      <p:regular r:id="rId22"/>
    </p:embeddedFont>
    <p:embeddedFont>
      <p:font typeface="Barlow Semi Condensed" charset="0"/>
      <p:regular r:id="rId23"/>
      <p:bold r:id="rId24"/>
      <p:italic r:id="rId25"/>
      <p:boldItalic r:id="rId26"/>
    </p:embeddedFont>
    <p:embeddedFont>
      <p:font typeface="Forte" pitchFamily="66"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EF3784-A4C0-487B-9860-2AFFAF2AFC41}">
  <a:tblStyle styleId="{58EF3784-A4C0-487B-9860-2AFFAF2AFC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479" autoAdjust="0"/>
  </p:normalViewPr>
  <p:slideViewPr>
    <p:cSldViewPr>
      <p:cViewPr>
        <p:scale>
          <a:sx n="80" d="100"/>
          <a:sy n="80" d="100"/>
        </p:scale>
        <p:origin x="-1253" y="53"/>
      </p:cViewPr>
      <p:guideLst>
        <p:guide orient="horz" pos="2160"/>
        <p:guide pos="3120"/>
      </p:guideLst>
    </p:cSldViewPr>
  </p:slideViewPr>
  <p:outlineViewPr>
    <p:cViewPr>
      <p:scale>
        <a:sx n="33" d="100"/>
        <a:sy n="33" d="100"/>
      </p:scale>
      <p:origin x="0" y="54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solidFill>
              <a:schemeClr val="accent2">
                <a:lumMod val="75000"/>
              </a:schemeClr>
            </a:solidFill>
            <a:ln>
              <a:solidFill>
                <a:schemeClr val="tx1"/>
              </a:solidFill>
            </a:ln>
          </c:spPr>
          <c:dPt>
            <c:idx val="0"/>
            <c:bubble3D val="0"/>
            <c:explosion val="9"/>
            <c:spPr>
              <a:solidFill>
                <a:schemeClr val="accent2">
                  <a:lumMod val="50000"/>
                </a:schemeClr>
              </a:solidFill>
              <a:ln>
                <a:solidFill>
                  <a:schemeClr val="tx1"/>
                </a:solidFill>
              </a:ln>
            </c:spPr>
          </c:dPt>
          <c:dPt>
            <c:idx val="1"/>
            <c:bubble3D val="0"/>
            <c:explosion val="10"/>
            <c:spPr>
              <a:solidFill>
                <a:schemeClr val="accent2">
                  <a:lumMod val="90000"/>
                </a:schemeClr>
              </a:solidFill>
              <a:ln>
                <a:solidFill>
                  <a:schemeClr val="tx1"/>
                </a:solidFill>
              </a:ln>
            </c:spPr>
          </c:dPt>
          <c:dPt>
            <c:idx val="2"/>
            <c:bubble3D val="0"/>
            <c:explosion val="8"/>
            <c:spPr>
              <a:solidFill>
                <a:schemeClr val="accent2">
                  <a:lumMod val="50000"/>
                </a:schemeClr>
              </a:solidFill>
              <a:ln>
                <a:solidFill>
                  <a:schemeClr val="tx1"/>
                </a:solidFill>
              </a:ln>
            </c:spPr>
          </c:dPt>
          <c:dPt>
            <c:idx val="3"/>
            <c:bubble3D val="0"/>
            <c:explosion val="8"/>
            <c:spPr>
              <a:solidFill>
                <a:schemeClr val="accent2">
                  <a:lumMod val="90000"/>
                </a:schemeClr>
              </a:solidFill>
              <a:ln>
                <a:solidFill>
                  <a:schemeClr val="tx1"/>
                </a:solidFill>
              </a:ln>
            </c:spPr>
          </c:dPt>
          <c:dPt>
            <c:idx val="4"/>
            <c:bubble3D val="0"/>
            <c:explosion val="9"/>
            <c:spPr>
              <a:solidFill>
                <a:schemeClr val="accent2">
                  <a:lumMod val="50000"/>
                </a:schemeClr>
              </a:solidFill>
              <a:ln>
                <a:solidFill>
                  <a:schemeClr val="tx1"/>
                </a:solidFill>
              </a:ln>
            </c:spPr>
          </c:dPt>
          <c:dPt>
            <c:idx val="5"/>
            <c:bubble3D val="0"/>
            <c:explosion val="7"/>
            <c:spPr>
              <a:solidFill>
                <a:schemeClr val="accent2">
                  <a:lumMod val="90000"/>
                </a:schemeClr>
              </a:solidFill>
              <a:ln>
                <a:solidFill>
                  <a:schemeClr val="tx1"/>
                </a:solidFill>
              </a:ln>
            </c:spPr>
          </c:dPt>
          <c:cat>
            <c:strRef>
              <c:f>Sheet1!$A$2:$A$7</c:f>
              <c:strCache>
                <c:ptCount val="4"/>
                <c:pt idx="0">
                  <c:v>1st Qtr</c:v>
                </c:pt>
                <c:pt idx="1">
                  <c:v>2nd Qtr</c:v>
                </c:pt>
                <c:pt idx="2">
                  <c:v>3rd Qtr</c:v>
                </c:pt>
                <c:pt idx="3">
                  <c:v>4th Qtr</c:v>
                </c:pt>
              </c:strCache>
            </c:strRef>
          </c:cat>
          <c:val>
            <c:numRef>
              <c:f>Sheet1!$B$2:$B$7</c:f>
              <c:numCache>
                <c:formatCode>d\-mmm</c:formatCode>
                <c:ptCount val="6"/>
                <c:pt idx="0">
                  <c:v>44567</c:v>
                </c:pt>
                <c:pt idx="1">
                  <c:v>44567</c:v>
                </c:pt>
                <c:pt idx="2">
                  <c:v>44567</c:v>
                </c:pt>
                <c:pt idx="3">
                  <c:v>44567</c:v>
                </c:pt>
                <c:pt idx="4">
                  <c:v>44567</c:v>
                </c:pt>
                <c:pt idx="5">
                  <c:v>44567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030281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686044" y="2670048"/>
            <a:ext cx="3536325" cy="2389600"/>
          </a:xfrm>
          <a:prstGeom prst="rect">
            <a:avLst/>
          </a:prstGeom>
        </p:spPr>
        <p:txBody>
          <a:bodyPr spcFirstLastPara="1" wrap="square" lIns="107269" tIns="107269" rIns="107269" bIns="107269" anchor="b" anchorCtr="0">
            <a:noAutofit/>
          </a:bodyPr>
          <a:lstStyle>
            <a:lvl1pPr lvl="0" algn="r" rtl="0">
              <a:spcBef>
                <a:spcPts val="0"/>
              </a:spcBef>
              <a:spcAft>
                <a:spcPts val="0"/>
              </a:spcAft>
              <a:buSzPts val="5200"/>
              <a:buNone/>
              <a:defRPr sz="6100"/>
            </a:lvl1pPr>
            <a:lvl2pPr lvl="1" algn="r" rtl="0">
              <a:spcBef>
                <a:spcPts val="0"/>
              </a:spcBef>
              <a:spcAft>
                <a:spcPts val="0"/>
              </a:spcAft>
              <a:buSzPts val="5200"/>
              <a:buNone/>
              <a:defRPr sz="6100"/>
            </a:lvl2pPr>
            <a:lvl3pPr lvl="2" algn="r" rtl="0">
              <a:spcBef>
                <a:spcPts val="0"/>
              </a:spcBef>
              <a:spcAft>
                <a:spcPts val="0"/>
              </a:spcAft>
              <a:buSzPts val="5200"/>
              <a:buNone/>
              <a:defRPr sz="6100"/>
            </a:lvl3pPr>
            <a:lvl4pPr lvl="3" algn="r" rtl="0">
              <a:spcBef>
                <a:spcPts val="0"/>
              </a:spcBef>
              <a:spcAft>
                <a:spcPts val="0"/>
              </a:spcAft>
              <a:buSzPts val="5200"/>
              <a:buNone/>
              <a:defRPr sz="6100"/>
            </a:lvl4pPr>
            <a:lvl5pPr lvl="4" algn="r" rtl="0">
              <a:spcBef>
                <a:spcPts val="0"/>
              </a:spcBef>
              <a:spcAft>
                <a:spcPts val="0"/>
              </a:spcAft>
              <a:buSzPts val="5200"/>
              <a:buNone/>
              <a:defRPr sz="6100"/>
            </a:lvl5pPr>
            <a:lvl6pPr lvl="5" algn="r" rtl="0">
              <a:spcBef>
                <a:spcPts val="0"/>
              </a:spcBef>
              <a:spcAft>
                <a:spcPts val="0"/>
              </a:spcAft>
              <a:buSzPts val="5200"/>
              <a:buNone/>
              <a:defRPr sz="6100"/>
            </a:lvl6pPr>
            <a:lvl7pPr lvl="6" algn="r" rtl="0">
              <a:spcBef>
                <a:spcPts val="0"/>
              </a:spcBef>
              <a:spcAft>
                <a:spcPts val="0"/>
              </a:spcAft>
              <a:buSzPts val="5200"/>
              <a:buNone/>
              <a:defRPr sz="6100"/>
            </a:lvl7pPr>
            <a:lvl8pPr lvl="7" algn="r" rtl="0">
              <a:spcBef>
                <a:spcPts val="0"/>
              </a:spcBef>
              <a:spcAft>
                <a:spcPts val="0"/>
              </a:spcAft>
              <a:buSzPts val="5200"/>
              <a:buNone/>
              <a:defRPr sz="6100"/>
            </a:lvl8pPr>
            <a:lvl9pPr lvl="8" algn="r" rtl="0">
              <a:spcBef>
                <a:spcPts val="0"/>
              </a:spcBef>
              <a:spcAft>
                <a:spcPts val="0"/>
              </a:spcAft>
              <a:buSzPts val="5200"/>
              <a:buNone/>
              <a:defRPr sz="6100"/>
            </a:lvl9pPr>
          </a:lstStyle>
          <a:p>
            <a:endParaRPr/>
          </a:p>
        </p:txBody>
      </p:sp>
      <p:sp>
        <p:nvSpPr>
          <p:cNvPr id="9" name="Google Shape;9;p2"/>
          <p:cNvSpPr txBox="1">
            <a:spLocks noGrp="1"/>
          </p:cNvSpPr>
          <p:nvPr>
            <p:ph type="subTitle" idx="1"/>
          </p:nvPr>
        </p:nvSpPr>
        <p:spPr>
          <a:xfrm>
            <a:off x="5686044" y="4962144"/>
            <a:ext cx="3536325" cy="1194800"/>
          </a:xfrm>
          <a:prstGeom prst="rect">
            <a:avLst/>
          </a:prstGeom>
        </p:spPr>
        <p:txBody>
          <a:bodyPr spcFirstLastPara="1" wrap="square" lIns="107269" tIns="107269" rIns="107269" bIns="107269"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3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3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3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3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3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3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3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3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300">
                <a:solidFill>
                  <a:schemeClr val="accent1"/>
                </a:solidFill>
                <a:latin typeface="Barlow Semi Condensed Medium"/>
                <a:ea typeface="Barlow Semi Condensed Medium"/>
                <a:cs typeface="Barlow Semi Condensed Medium"/>
                <a:sym typeface="Barlow Semi Condensed Medium"/>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743962" y="451104"/>
            <a:ext cx="4428125" cy="768000"/>
          </a:xfrm>
          <a:prstGeom prst="rect">
            <a:avLst/>
          </a:prstGeom>
        </p:spPr>
        <p:txBody>
          <a:bodyPr spcFirstLastPara="1" wrap="square" lIns="107269" tIns="107269" rIns="107269" bIns="107269"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74204" y="1536200"/>
            <a:ext cx="8347625" cy="4706000"/>
          </a:xfrm>
          <a:prstGeom prst="rect">
            <a:avLst/>
          </a:prstGeom>
          <a:noFill/>
          <a:ln>
            <a:noFill/>
          </a:ln>
        </p:spPr>
        <p:txBody>
          <a:bodyPr spcFirstLastPara="1" wrap="square" lIns="107269" tIns="107269" rIns="107269" bIns="107269" anchor="ctr" anchorCtr="0">
            <a:noAutofit/>
          </a:bodyPr>
          <a:lstStyle>
            <a:lvl1pPr marL="536433" lvl="0" indent="-357622" rtl="0">
              <a:spcBef>
                <a:spcPts val="0"/>
              </a:spcBef>
              <a:spcAft>
                <a:spcPts val="0"/>
              </a:spcAft>
              <a:buClr>
                <a:srgbClr val="434343"/>
              </a:buClr>
              <a:buSzPts val="1200"/>
              <a:buFont typeface="Barlow Semi Condensed Medium"/>
              <a:buAutoNum type="arabicPeriod"/>
              <a:defRPr sz="1400">
                <a:solidFill>
                  <a:schemeClr val="dk2"/>
                </a:solidFill>
                <a:latin typeface="Barlow Semi Condensed"/>
                <a:ea typeface="Barlow Semi Condensed"/>
                <a:cs typeface="Barlow Semi Condensed"/>
                <a:sym typeface="Barlow Semi Condensed"/>
              </a:defRPr>
            </a:lvl1pPr>
            <a:lvl2pPr marL="1072866" lvl="1" indent="-357622"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609298" lvl="2" indent="-357622"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2145731" lvl="3" indent="-357622"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682164" lvl="4" indent="-357622"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3218597" lvl="5" indent="-357622"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755029" lvl="6" indent="-357622"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4291462" lvl="7" indent="-357622"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827895" lvl="8" indent="-357622"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28250" y="4479167"/>
            <a:ext cx="164450" cy="12764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5776733"/>
            <a:ext cx="483925" cy="8852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25800" y="5557067"/>
            <a:ext cx="316360" cy="390100"/>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61189" y="4299067"/>
            <a:ext cx="317537" cy="391184"/>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796723" y="393467"/>
            <a:ext cx="1253525" cy="7236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9050248" y="-8833"/>
            <a:ext cx="857350" cy="11152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736298" y="702567"/>
            <a:ext cx="630283" cy="776467"/>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620032" y="227834"/>
            <a:ext cx="316360" cy="390100"/>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9487779" y="306200"/>
            <a:ext cx="189583" cy="233333"/>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9197555" y="227833"/>
            <a:ext cx="189597" cy="36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8576047" y="1499467"/>
            <a:ext cx="189597" cy="36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733880" y="4471021"/>
            <a:ext cx="1510800" cy="331825"/>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612084" y="2815946"/>
            <a:ext cx="1789600" cy="341575"/>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668636" y="1030846"/>
            <a:ext cx="1776000" cy="424775"/>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814898" y="-37913"/>
            <a:ext cx="365200" cy="441025"/>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951886" y="1786027"/>
            <a:ext cx="775733" cy="630879"/>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8489027" y="3708839"/>
            <a:ext cx="389367" cy="316956"/>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658288" y="259442"/>
            <a:ext cx="233333" cy="18958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8144351" y="5209908"/>
            <a:ext cx="390815" cy="317837"/>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925430" y="434234"/>
            <a:ext cx="233351" cy="2925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593525" y="3480183"/>
            <a:ext cx="2230000" cy="1365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14004" y="4831592"/>
            <a:ext cx="1106000" cy="80535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098360" y="5683500"/>
            <a:ext cx="1062000" cy="1287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00540" y="5488827"/>
            <a:ext cx="775733" cy="630879"/>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569891" y="4504306"/>
            <a:ext cx="389367" cy="316956"/>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706177" y="6408975"/>
            <a:ext cx="233333" cy="18958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455800" y="2287700"/>
            <a:ext cx="384819" cy="31236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452811" y="2284955"/>
            <a:ext cx="390815" cy="317837"/>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504458" y="2327236"/>
            <a:ext cx="287501" cy="233282"/>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501461" y="2324502"/>
            <a:ext cx="293497" cy="2387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557429" y="2369932"/>
            <a:ext cx="181569" cy="147525"/>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554240" y="2367690"/>
            <a:ext cx="187935" cy="152397"/>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821003" y="2023883"/>
            <a:ext cx="233351" cy="2925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949269" y="6086150"/>
            <a:ext cx="233351" cy="2925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20767" y="5524416"/>
            <a:ext cx="233351" cy="2925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83520" y="-1544"/>
            <a:ext cx="9262853"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68921" y="0"/>
            <a:ext cx="8968158"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7439" y="-8833"/>
            <a:ext cx="9915037"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975431" y="451104"/>
            <a:ext cx="5954975" cy="763600"/>
          </a:xfrm>
          <a:prstGeom prst="rect">
            <a:avLst/>
          </a:prstGeom>
        </p:spPr>
        <p:txBody>
          <a:bodyPr spcFirstLastPara="1" wrap="square" lIns="107269" tIns="107269" rIns="107269" bIns="107269"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68921" y="0"/>
            <a:ext cx="8968158"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71728" y="2645664"/>
            <a:ext cx="3566225" cy="1828800"/>
          </a:xfrm>
          <a:prstGeom prst="rect">
            <a:avLst/>
          </a:prstGeom>
          <a:noFill/>
          <a:ln>
            <a:noFill/>
          </a:ln>
        </p:spPr>
        <p:txBody>
          <a:bodyPr spcFirstLastPara="1" wrap="square" lIns="107269" tIns="107269" rIns="107269" bIns="107269" anchor="t" anchorCtr="0">
            <a:noAutofit/>
          </a:bodyPr>
          <a:lstStyle>
            <a:lvl1pPr lvl="0">
              <a:spcBef>
                <a:spcPts val="0"/>
              </a:spcBef>
              <a:spcAft>
                <a:spcPts val="0"/>
              </a:spcAft>
              <a:buNone/>
              <a:defRPr sz="22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2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2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2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2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2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2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2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2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71728" y="4425696"/>
            <a:ext cx="3566225" cy="536400"/>
          </a:xfrm>
          <a:prstGeom prst="rect">
            <a:avLst/>
          </a:prstGeom>
        </p:spPr>
        <p:txBody>
          <a:bodyPr spcFirstLastPara="1" wrap="square" lIns="107269" tIns="107269" rIns="107269" bIns="107269" anchor="b" anchorCtr="0">
            <a:noAutofit/>
          </a:bodyPr>
          <a:lstStyle>
            <a:lvl1pPr lvl="0" algn="r">
              <a:spcBef>
                <a:spcPts val="0"/>
              </a:spcBef>
              <a:spcAft>
                <a:spcPts val="0"/>
              </a:spcAft>
              <a:buClr>
                <a:schemeClr val="accent1"/>
              </a:buClr>
              <a:buSzPts val="1600"/>
              <a:buFont typeface="Barlow Semi Condensed Medium"/>
              <a:buNone/>
              <a:defRPr sz="19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9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9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9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9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9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9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9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9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783085" y="697500"/>
            <a:ext cx="1811875"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69971" y="706233"/>
            <a:ext cx="898625"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862875"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541017" y="1279567"/>
            <a:ext cx="63028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625434" y="517467"/>
            <a:ext cx="316360"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430138" y="663510"/>
            <a:ext cx="312665"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427709" y="660133"/>
            <a:ext cx="317537"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469678" y="712179"/>
            <a:ext cx="233595"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467236" y="708803"/>
            <a:ext cx="23846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512862" y="764946"/>
            <a:ext cx="147525"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510119" y="761956"/>
            <a:ext cx="152697"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821039" y="481467"/>
            <a:ext cx="189597"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520447" y="323600"/>
            <a:ext cx="189597"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76855" y="2204833"/>
            <a:ext cx="189597"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857350" y="5616533"/>
            <a:ext cx="1253525"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85735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541017" y="5254567"/>
            <a:ext cx="63028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971207" y="6115667"/>
            <a:ext cx="316360"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30236" y="6194067"/>
            <a:ext cx="18958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520447" y="6469767"/>
            <a:ext cx="189597"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141955" y="5198133"/>
            <a:ext cx="189597"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462095" y="797889"/>
            <a:ext cx="6991541"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843022" y="2161004"/>
            <a:ext cx="4229875" cy="2536000"/>
          </a:xfrm>
          <a:prstGeom prst="rect">
            <a:avLst/>
          </a:prstGeom>
        </p:spPr>
        <p:txBody>
          <a:bodyPr spcFirstLastPara="1" wrap="square" lIns="107269" tIns="107269" rIns="107269" bIns="107269" anchor="ctr" anchorCtr="0">
            <a:noAutofit/>
          </a:bodyPr>
          <a:lstStyle>
            <a:lvl1pPr lvl="0" algn="ctr">
              <a:spcBef>
                <a:spcPts val="0"/>
              </a:spcBef>
              <a:spcAft>
                <a:spcPts val="0"/>
              </a:spcAft>
              <a:buSzPts val="6000"/>
              <a:buNone/>
              <a:defRPr sz="8600"/>
            </a:lvl1pPr>
            <a:lvl2pPr lvl="1" algn="ctr">
              <a:spcBef>
                <a:spcPts val="0"/>
              </a:spcBef>
              <a:spcAft>
                <a:spcPts val="0"/>
              </a:spcAft>
              <a:buSzPts val="6000"/>
              <a:buNone/>
              <a:defRPr sz="7000"/>
            </a:lvl2pPr>
            <a:lvl3pPr lvl="2" algn="ctr">
              <a:spcBef>
                <a:spcPts val="0"/>
              </a:spcBef>
              <a:spcAft>
                <a:spcPts val="0"/>
              </a:spcAft>
              <a:buSzPts val="6000"/>
              <a:buNone/>
              <a:defRPr sz="7000"/>
            </a:lvl3pPr>
            <a:lvl4pPr lvl="3" algn="ctr">
              <a:spcBef>
                <a:spcPts val="0"/>
              </a:spcBef>
              <a:spcAft>
                <a:spcPts val="0"/>
              </a:spcAft>
              <a:buSzPts val="6000"/>
              <a:buNone/>
              <a:defRPr sz="7000"/>
            </a:lvl4pPr>
            <a:lvl5pPr lvl="4" algn="ctr">
              <a:spcBef>
                <a:spcPts val="0"/>
              </a:spcBef>
              <a:spcAft>
                <a:spcPts val="0"/>
              </a:spcAft>
              <a:buSzPts val="6000"/>
              <a:buNone/>
              <a:defRPr sz="7000"/>
            </a:lvl5pPr>
            <a:lvl6pPr lvl="5" algn="ctr">
              <a:spcBef>
                <a:spcPts val="0"/>
              </a:spcBef>
              <a:spcAft>
                <a:spcPts val="0"/>
              </a:spcAft>
              <a:buSzPts val="6000"/>
              <a:buNone/>
              <a:defRPr sz="7000"/>
            </a:lvl6pPr>
            <a:lvl7pPr lvl="6" algn="ctr">
              <a:spcBef>
                <a:spcPts val="0"/>
              </a:spcBef>
              <a:spcAft>
                <a:spcPts val="0"/>
              </a:spcAft>
              <a:buSzPts val="6000"/>
              <a:buNone/>
              <a:defRPr sz="7000"/>
            </a:lvl7pPr>
            <a:lvl8pPr lvl="7" algn="ctr">
              <a:spcBef>
                <a:spcPts val="0"/>
              </a:spcBef>
              <a:spcAft>
                <a:spcPts val="0"/>
              </a:spcAft>
              <a:buSzPts val="6000"/>
              <a:buNone/>
              <a:defRPr sz="7000"/>
            </a:lvl8pPr>
            <a:lvl9pPr lvl="8" algn="ctr">
              <a:spcBef>
                <a:spcPts val="0"/>
              </a:spcBef>
              <a:spcAft>
                <a:spcPts val="0"/>
              </a:spcAft>
              <a:buSzPts val="6000"/>
              <a:buNone/>
              <a:defRPr sz="7000"/>
            </a:lvl9pPr>
          </a:lstStyle>
          <a:p>
            <a:endParaRPr/>
          </a:p>
        </p:txBody>
      </p:sp>
      <p:grpSp>
        <p:nvGrpSpPr>
          <p:cNvPr id="371" name="Google Shape;371;p8"/>
          <p:cNvGrpSpPr/>
          <p:nvPr/>
        </p:nvGrpSpPr>
        <p:grpSpPr>
          <a:xfrm>
            <a:off x="-7439" y="-8833"/>
            <a:ext cx="9915037"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970788" y="2718816"/>
            <a:ext cx="3863275" cy="1816800"/>
          </a:xfrm>
          <a:prstGeom prst="rect">
            <a:avLst/>
          </a:prstGeom>
        </p:spPr>
        <p:txBody>
          <a:bodyPr spcFirstLastPara="1" wrap="square" lIns="107269" tIns="107269" rIns="107269" bIns="107269" anchor="b" anchorCtr="0">
            <a:noAutofit/>
          </a:bodyPr>
          <a:lstStyle>
            <a:lvl1pPr lvl="0" algn="ctr">
              <a:spcBef>
                <a:spcPts val="0"/>
              </a:spcBef>
              <a:spcAft>
                <a:spcPts val="0"/>
              </a:spcAft>
              <a:buSzPts val="4200"/>
              <a:buNone/>
              <a:defRPr sz="4900"/>
            </a:lvl1pPr>
            <a:lvl2pPr lvl="1" algn="ctr">
              <a:spcBef>
                <a:spcPts val="0"/>
              </a:spcBef>
              <a:spcAft>
                <a:spcPts val="0"/>
              </a:spcAft>
              <a:buSzPts val="4200"/>
              <a:buNone/>
              <a:defRPr sz="4900"/>
            </a:lvl2pPr>
            <a:lvl3pPr lvl="2" algn="ctr">
              <a:spcBef>
                <a:spcPts val="0"/>
              </a:spcBef>
              <a:spcAft>
                <a:spcPts val="0"/>
              </a:spcAft>
              <a:buSzPts val="4200"/>
              <a:buNone/>
              <a:defRPr sz="4900"/>
            </a:lvl3pPr>
            <a:lvl4pPr lvl="3" algn="ctr">
              <a:spcBef>
                <a:spcPts val="0"/>
              </a:spcBef>
              <a:spcAft>
                <a:spcPts val="0"/>
              </a:spcAft>
              <a:buSzPts val="4200"/>
              <a:buNone/>
              <a:defRPr sz="4900"/>
            </a:lvl4pPr>
            <a:lvl5pPr lvl="4" algn="ctr">
              <a:spcBef>
                <a:spcPts val="0"/>
              </a:spcBef>
              <a:spcAft>
                <a:spcPts val="0"/>
              </a:spcAft>
              <a:buSzPts val="4200"/>
              <a:buNone/>
              <a:defRPr sz="4900"/>
            </a:lvl5pPr>
            <a:lvl6pPr lvl="5" algn="ctr">
              <a:spcBef>
                <a:spcPts val="0"/>
              </a:spcBef>
              <a:spcAft>
                <a:spcPts val="0"/>
              </a:spcAft>
              <a:buSzPts val="4200"/>
              <a:buNone/>
              <a:defRPr sz="4900"/>
            </a:lvl6pPr>
            <a:lvl7pPr lvl="6" algn="ctr">
              <a:spcBef>
                <a:spcPts val="0"/>
              </a:spcBef>
              <a:spcAft>
                <a:spcPts val="0"/>
              </a:spcAft>
              <a:buSzPts val="4200"/>
              <a:buNone/>
              <a:defRPr sz="4900"/>
            </a:lvl7pPr>
            <a:lvl8pPr lvl="7" algn="ctr">
              <a:spcBef>
                <a:spcPts val="0"/>
              </a:spcBef>
              <a:spcAft>
                <a:spcPts val="0"/>
              </a:spcAft>
              <a:buSzPts val="4200"/>
              <a:buNone/>
              <a:defRPr sz="4900"/>
            </a:lvl8pPr>
            <a:lvl9pPr lvl="8" algn="ctr">
              <a:spcBef>
                <a:spcPts val="0"/>
              </a:spcBef>
              <a:spcAft>
                <a:spcPts val="0"/>
              </a:spcAft>
              <a:buSzPts val="4200"/>
              <a:buNone/>
              <a:defRPr sz="4900"/>
            </a:lvl9pPr>
          </a:lstStyle>
          <a:p>
            <a:endParaRPr/>
          </a:p>
        </p:txBody>
      </p:sp>
      <p:sp>
        <p:nvSpPr>
          <p:cNvPr id="440" name="Google Shape;440;p9"/>
          <p:cNvSpPr txBox="1">
            <a:spLocks noGrp="1"/>
          </p:cNvSpPr>
          <p:nvPr>
            <p:ph type="body" idx="1"/>
          </p:nvPr>
        </p:nvSpPr>
        <p:spPr>
          <a:xfrm>
            <a:off x="5307413" y="1095800"/>
            <a:ext cx="3354000" cy="4638400"/>
          </a:xfrm>
          <a:prstGeom prst="rect">
            <a:avLst/>
          </a:prstGeom>
          <a:noFill/>
          <a:ln>
            <a:noFill/>
          </a:ln>
        </p:spPr>
        <p:txBody>
          <a:bodyPr spcFirstLastPara="1" wrap="square" lIns="107269" tIns="107269" rIns="107269" bIns="107269" anchor="t" anchorCtr="0">
            <a:noAutofit/>
          </a:bodyPr>
          <a:lstStyle>
            <a:lvl1pPr marL="536433" lvl="0" indent="-3725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072866" lvl="1" indent="-3725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609298" lvl="2" indent="-3725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145731" lvl="3" indent="-3725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682164" lvl="4" indent="-3725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218597" lvl="5" indent="-3725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755029" lvl="6" indent="-3725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291462" lvl="7" indent="-3725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827895" lvl="8" indent="-3725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783085" y="697500"/>
            <a:ext cx="1811875"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69971" y="706233"/>
            <a:ext cx="898625"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862875"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541017" y="1279567"/>
            <a:ext cx="63028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625434" y="517467"/>
            <a:ext cx="316360"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430138" y="663510"/>
            <a:ext cx="312665"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427709" y="660133"/>
            <a:ext cx="317537"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469678" y="712179"/>
            <a:ext cx="233595"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467236" y="708803"/>
            <a:ext cx="23846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512862" y="764946"/>
            <a:ext cx="147525"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510119" y="761956"/>
            <a:ext cx="152697"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821039" y="481467"/>
            <a:ext cx="189597"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520447" y="323600"/>
            <a:ext cx="189597"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76855" y="2204833"/>
            <a:ext cx="189597"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857350" y="5616533"/>
            <a:ext cx="1253525"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85735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541017" y="5254567"/>
            <a:ext cx="63028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971207" y="6115667"/>
            <a:ext cx="316360"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30236" y="6194067"/>
            <a:ext cx="18958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520447" y="6469767"/>
            <a:ext cx="189597"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141955" y="5198133"/>
            <a:ext cx="189597"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6399276" y="475488"/>
            <a:ext cx="2833025" cy="768000"/>
          </a:xfrm>
          <a:prstGeom prst="rect">
            <a:avLst/>
          </a:prstGeom>
        </p:spPr>
        <p:txBody>
          <a:bodyPr spcFirstLastPara="1" wrap="square" lIns="107269" tIns="107269" rIns="107269" bIns="107269"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802892" y="573024"/>
            <a:ext cx="2833025" cy="512000"/>
          </a:xfrm>
          <a:prstGeom prst="rect">
            <a:avLst/>
          </a:prstGeom>
          <a:noFill/>
          <a:ln>
            <a:noFill/>
          </a:ln>
        </p:spPr>
        <p:txBody>
          <a:bodyPr spcFirstLastPara="1" wrap="square" lIns="107269" tIns="107269" rIns="107269" bIns="107269" anchor="t" anchorCtr="0">
            <a:noAutofit/>
          </a:bodyPr>
          <a:lstStyle>
            <a:lvl1pPr lvl="0"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802892" y="950976"/>
            <a:ext cx="2833025" cy="768000"/>
          </a:xfrm>
          <a:prstGeom prst="rect">
            <a:avLst/>
          </a:prstGeom>
          <a:noFill/>
          <a:ln>
            <a:noFill/>
          </a:ln>
        </p:spPr>
        <p:txBody>
          <a:bodyPr spcFirstLastPara="1" wrap="square" lIns="107269" tIns="107269" rIns="107269" bIns="107269" anchor="t" anchorCtr="0">
            <a:no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802892" y="2011680"/>
            <a:ext cx="2833025" cy="512000"/>
          </a:xfrm>
          <a:prstGeom prst="rect">
            <a:avLst/>
          </a:prstGeom>
          <a:noFill/>
          <a:ln>
            <a:noFill/>
          </a:ln>
        </p:spPr>
        <p:txBody>
          <a:bodyPr spcFirstLastPara="1" wrap="square" lIns="107269" tIns="107269" rIns="107269" bIns="107269" anchor="t" anchorCtr="0">
            <a:noAutofit/>
          </a:bodyPr>
          <a:lstStyle>
            <a:lvl1pPr lvl="0"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802892" y="2389632"/>
            <a:ext cx="2833025" cy="768000"/>
          </a:xfrm>
          <a:prstGeom prst="rect">
            <a:avLst/>
          </a:prstGeom>
          <a:noFill/>
          <a:ln>
            <a:noFill/>
          </a:ln>
        </p:spPr>
        <p:txBody>
          <a:bodyPr spcFirstLastPara="1" wrap="square" lIns="107269" tIns="107269" rIns="107269" bIns="107269" anchor="t" anchorCtr="0">
            <a:no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802892" y="3450336"/>
            <a:ext cx="2833025" cy="512000"/>
          </a:xfrm>
          <a:prstGeom prst="rect">
            <a:avLst/>
          </a:prstGeom>
          <a:noFill/>
          <a:ln>
            <a:noFill/>
          </a:ln>
        </p:spPr>
        <p:txBody>
          <a:bodyPr spcFirstLastPara="1" wrap="square" lIns="107269" tIns="107269" rIns="107269" bIns="107269" anchor="t" anchorCtr="0">
            <a:noAutofit/>
          </a:bodyPr>
          <a:lstStyle>
            <a:lvl1pPr lvl="0"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802892" y="3828288"/>
            <a:ext cx="2833025" cy="768000"/>
          </a:xfrm>
          <a:prstGeom prst="rect">
            <a:avLst/>
          </a:prstGeom>
          <a:noFill/>
          <a:ln>
            <a:noFill/>
          </a:ln>
        </p:spPr>
        <p:txBody>
          <a:bodyPr spcFirstLastPara="1" wrap="square" lIns="107269" tIns="107269" rIns="107269" bIns="107269" anchor="t" anchorCtr="0">
            <a:no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802892" y="4888992"/>
            <a:ext cx="2833025" cy="512000"/>
          </a:xfrm>
          <a:prstGeom prst="rect">
            <a:avLst/>
          </a:prstGeom>
          <a:noFill/>
          <a:ln>
            <a:noFill/>
          </a:ln>
        </p:spPr>
        <p:txBody>
          <a:bodyPr spcFirstLastPara="1" wrap="square" lIns="107269" tIns="107269" rIns="107269" bIns="107269" anchor="t" anchorCtr="0">
            <a:noAutofit/>
          </a:bodyPr>
          <a:lstStyle>
            <a:lvl1pPr lvl="0"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802892" y="5266944"/>
            <a:ext cx="2833025" cy="768000"/>
          </a:xfrm>
          <a:prstGeom prst="rect">
            <a:avLst/>
          </a:prstGeom>
          <a:noFill/>
          <a:ln>
            <a:noFill/>
          </a:ln>
        </p:spPr>
        <p:txBody>
          <a:bodyPr spcFirstLastPara="1" wrap="square" lIns="107269" tIns="107269" rIns="107269" bIns="107269" anchor="t" anchorCtr="0">
            <a:no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81634" y="963168"/>
            <a:ext cx="495300" cy="463200"/>
          </a:xfrm>
          <a:prstGeom prst="rect">
            <a:avLst/>
          </a:prstGeom>
        </p:spPr>
        <p:txBody>
          <a:bodyPr spcFirstLastPara="1" wrap="square" lIns="107269" tIns="107269" rIns="107269" bIns="107269" anchor="ctr" anchorCtr="0">
            <a:noAutofit/>
          </a:bodyPr>
          <a:lstStyle>
            <a:lvl1pPr lvl="0" algn="ctr" rtl="0">
              <a:spcBef>
                <a:spcPts val="0"/>
              </a:spcBef>
              <a:spcAft>
                <a:spcPts val="0"/>
              </a:spcAft>
              <a:buClr>
                <a:schemeClr val="lt1"/>
              </a:buClr>
              <a:buSzPts val="2000"/>
              <a:buNone/>
              <a:defRPr sz="2300">
                <a:solidFill>
                  <a:schemeClr val="lt1"/>
                </a:solidFill>
              </a:defRPr>
            </a:lvl1pPr>
            <a:lvl2pPr lvl="1" algn="ctr" rtl="0">
              <a:spcBef>
                <a:spcPts val="0"/>
              </a:spcBef>
              <a:spcAft>
                <a:spcPts val="0"/>
              </a:spcAft>
              <a:buClr>
                <a:schemeClr val="lt1"/>
              </a:buClr>
              <a:buSzPts val="2000"/>
              <a:buNone/>
              <a:defRPr sz="2300">
                <a:solidFill>
                  <a:schemeClr val="lt1"/>
                </a:solidFill>
              </a:defRPr>
            </a:lvl2pPr>
            <a:lvl3pPr lvl="2" algn="ctr" rtl="0">
              <a:spcBef>
                <a:spcPts val="0"/>
              </a:spcBef>
              <a:spcAft>
                <a:spcPts val="0"/>
              </a:spcAft>
              <a:buClr>
                <a:schemeClr val="lt1"/>
              </a:buClr>
              <a:buSzPts val="2000"/>
              <a:buNone/>
              <a:defRPr sz="2300">
                <a:solidFill>
                  <a:schemeClr val="lt1"/>
                </a:solidFill>
              </a:defRPr>
            </a:lvl3pPr>
            <a:lvl4pPr lvl="3" algn="ctr" rtl="0">
              <a:spcBef>
                <a:spcPts val="0"/>
              </a:spcBef>
              <a:spcAft>
                <a:spcPts val="0"/>
              </a:spcAft>
              <a:buClr>
                <a:schemeClr val="lt1"/>
              </a:buClr>
              <a:buSzPts val="2000"/>
              <a:buNone/>
              <a:defRPr sz="2300">
                <a:solidFill>
                  <a:schemeClr val="lt1"/>
                </a:solidFill>
              </a:defRPr>
            </a:lvl4pPr>
            <a:lvl5pPr lvl="4" algn="ctr" rtl="0">
              <a:spcBef>
                <a:spcPts val="0"/>
              </a:spcBef>
              <a:spcAft>
                <a:spcPts val="0"/>
              </a:spcAft>
              <a:buClr>
                <a:schemeClr val="lt1"/>
              </a:buClr>
              <a:buSzPts val="2000"/>
              <a:buNone/>
              <a:defRPr sz="2300">
                <a:solidFill>
                  <a:schemeClr val="lt1"/>
                </a:solidFill>
              </a:defRPr>
            </a:lvl5pPr>
            <a:lvl6pPr lvl="5" algn="ctr" rtl="0">
              <a:spcBef>
                <a:spcPts val="0"/>
              </a:spcBef>
              <a:spcAft>
                <a:spcPts val="0"/>
              </a:spcAft>
              <a:buClr>
                <a:schemeClr val="lt1"/>
              </a:buClr>
              <a:buSzPts val="2000"/>
              <a:buNone/>
              <a:defRPr sz="2300">
                <a:solidFill>
                  <a:schemeClr val="lt1"/>
                </a:solidFill>
              </a:defRPr>
            </a:lvl6pPr>
            <a:lvl7pPr lvl="6" algn="ctr" rtl="0">
              <a:spcBef>
                <a:spcPts val="0"/>
              </a:spcBef>
              <a:spcAft>
                <a:spcPts val="0"/>
              </a:spcAft>
              <a:buClr>
                <a:schemeClr val="lt1"/>
              </a:buClr>
              <a:buSzPts val="2000"/>
              <a:buNone/>
              <a:defRPr sz="2300">
                <a:solidFill>
                  <a:schemeClr val="lt1"/>
                </a:solidFill>
              </a:defRPr>
            </a:lvl7pPr>
            <a:lvl8pPr lvl="7" algn="ctr" rtl="0">
              <a:spcBef>
                <a:spcPts val="0"/>
              </a:spcBef>
              <a:spcAft>
                <a:spcPts val="0"/>
              </a:spcAft>
              <a:buClr>
                <a:schemeClr val="lt1"/>
              </a:buClr>
              <a:buSzPts val="2000"/>
              <a:buNone/>
              <a:defRPr sz="2300">
                <a:solidFill>
                  <a:schemeClr val="lt1"/>
                </a:solidFill>
              </a:defRPr>
            </a:lvl8pPr>
            <a:lvl9pPr lvl="8" algn="ctr" rtl="0">
              <a:spcBef>
                <a:spcPts val="0"/>
              </a:spcBef>
              <a:spcAft>
                <a:spcPts val="0"/>
              </a:spcAft>
              <a:buClr>
                <a:schemeClr val="lt1"/>
              </a:buClr>
              <a:buSzPts val="2000"/>
              <a:buNone/>
              <a:defRPr sz="2300">
                <a:solidFill>
                  <a:schemeClr val="lt1"/>
                </a:solidFill>
              </a:defRPr>
            </a:lvl9pPr>
          </a:lstStyle>
          <a:p>
            <a:r>
              <a:t>xx%</a:t>
            </a:r>
          </a:p>
        </p:txBody>
      </p:sp>
      <p:sp>
        <p:nvSpPr>
          <p:cNvPr id="634" name="Google Shape;634;p13"/>
          <p:cNvSpPr txBox="1">
            <a:spLocks noGrp="1"/>
          </p:cNvSpPr>
          <p:nvPr>
            <p:ph type="title" idx="13" hasCustomPrompt="1"/>
          </p:nvPr>
        </p:nvSpPr>
        <p:spPr>
          <a:xfrm>
            <a:off x="881634" y="2401824"/>
            <a:ext cx="495300" cy="463200"/>
          </a:xfrm>
          <a:prstGeom prst="rect">
            <a:avLst/>
          </a:prstGeom>
        </p:spPr>
        <p:txBody>
          <a:bodyPr spcFirstLastPara="1" wrap="square" lIns="107269" tIns="107269" rIns="107269" bIns="107269" anchor="ctr" anchorCtr="0">
            <a:noAutofit/>
          </a:bodyPr>
          <a:lstStyle>
            <a:lvl1pPr lvl="0" algn="ctr" rtl="0">
              <a:spcBef>
                <a:spcPts val="0"/>
              </a:spcBef>
              <a:spcAft>
                <a:spcPts val="0"/>
              </a:spcAft>
              <a:buClr>
                <a:schemeClr val="lt1"/>
              </a:buClr>
              <a:buSzPts val="2000"/>
              <a:buNone/>
              <a:defRPr sz="2300">
                <a:solidFill>
                  <a:schemeClr val="lt1"/>
                </a:solidFill>
              </a:defRPr>
            </a:lvl1pPr>
            <a:lvl2pPr lvl="1" algn="ctr" rtl="0">
              <a:spcBef>
                <a:spcPts val="0"/>
              </a:spcBef>
              <a:spcAft>
                <a:spcPts val="0"/>
              </a:spcAft>
              <a:buClr>
                <a:schemeClr val="lt1"/>
              </a:buClr>
              <a:buSzPts val="2000"/>
              <a:buNone/>
              <a:defRPr sz="2300">
                <a:solidFill>
                  <a:schemeClr val="lt1"/>
                </a:solidFill>
              </a:defRPr>
            </a:lvl2pPr>
            <a:lvl3pPr lvl="2" algn="ctr" rtl="0">
              <a:spcBef>
                <a:spcPts val="0"/>
              </a:spcBef>
              <a:spcAft>
                <a:spcPts val="0"/>
              </a:spcAft>
              <a:buClr>
                <a:schemeClr val="lt1"/>
              </a:buClr>
              <a:buSzPts val="2000"/>
              <a:buNone/>
              <a:defRPr sz="2300">
                <a:solidFill>
                  <a:schemeClr val="lt1"/>
                </a:solidFill>
              </a:defRPr>
            </a:lvl3pPr>
            <a:lvl4pPr lvl="3" algn="ctr" rtl="0">
              <a:spcBef>
                <a:spcPts val="0"/>
              </a:spcBef>
              <a:spcAft>
                <a:spcPts val="0"/>
              </a:spcAft>
              <a:buClr>
                <a:schemeClr val="lt1"/>
              </a:buClr>
              <a:buSzPts val="2000"/>
              <a:buNone/>
              <a:defRPr sz="2300">
                <a:solidFill>
                  <a:schemeClr val="lt1"/>
                </a:solidFill>
              </a:defRPr>
            </a:lvl4pPr>
            <a:lvl5pPr lvl="4" algn="ctr" rtl="0">
              <a:spcBef>
                <a:spcPts val="0"/>
              </a:spcBef>
              <a:spcAft>
                <a:spcPts val="0"/>
              </a:spcAft>
              <a:buClr>
                <a:schemeClr val="lt1"/>
              </a:buClr>
              <a:buSzPts val="2000"/>
              <a:buNone/>
              <a:defRPr sz="2300">
                <a:solidFill>
                  <a:schemeClr val="lt1"/>
                </a:solidFill>
              </a:defRPr>
            </a:lvl5pPr>
            <a:lvl6pPr lvl="5" algn="ctr" rtl="0">
              <a:spcBef>
                <a:spcPts val="0"/>
              </a:spcBef>
              <a:spcAft>
                <a:spcPts val="0"/>
              </a:spcAft>
              <a:buClr>
                <a:schemeClr val="lt1"/>
              </a:buClr>
              <a:buSzPts val="2000"/>
              <a:buNone/>
              <a:defRPr sz="2300">
                <a:solidFill>
                  <a:schemeClr val="lt1"/>
                </a:solidFill>
              </a:defRPr>
            </a:lvl6pPr>
            <a:lvl7pPr lvl="6" algn="ctr" rtl="0">
              <a:spcBef>
                <a:spcPts val="0"/>
              </a:spcBef>
              <a:spcAft>
                <a:spcPts val="0"/>
              </a:spcAft>
              <a:buClr>
                <a:schemeClr val="lt1"/>
              </a:buClr>
              <a:buSzPts val="2000"/>
              <a:buNone/>
              <a:defRPr sz="2300">
                <a:solidFill>
                  <a:schemeClr val="lt1"/>
                </a:solidFill>
              </a:defRPr>
            </a:lvl7pPr>
            <a:lvl8pPr lvl="7" algn="ctr" rtl="0">
              <a:spcBef>
                <a:spcPts val="0"/>
              </a:spcBef>
              <a:spcAft>
                <a:spcPts val="0"/>
              </a:spcAft>
              <a:buClr>
                <a:schemeClr val="lt1"/>
              </a:buClr>
              <a:buSzPts val="2000"/>
              <a:buNone/>
              <a:defRPr sz="2300">
                <a:solidFill>
                  <a:schemeClr val="lt1"/>
                </a:solidFill>
              </a:defRPr>
            </a:lvl8pPr>
            <a:lvl9pPr lvl="8" algn="ctr" rtl="0">
              <a:spcBef>
                <a:spcPts val="0"/>
              </a:spcBef>
              <a:spcAft>
                <a:spcPts val="0"/>
              </a:spcAft>
              <a:buClr>
                <a:schemeClr val="lt1"/>
              </a:buClr>
              <a:buSzPts val="2000"/>
              <a:buNone/>
              <a:defRPr sz="2300">
                <a:solidFill>
                  <a:schemeClr val="lt1"/>
                </a:solidFill>
              </a:defRPr>
            </a:lvl9pPr>
          </a:lstStyle>
          <a:p>
            <a:r>
              <a:t>xx%</a:t>
            </a:r>
          </a:p>
        </p:txBody>
      </p:sp>
      <p:sp>
        <p:nvSpPr>
          <p:cNvPr id="635" name="Google Shape;635;p13"/>
          <p:cNvSpPr txBox="1">
            <a:spLocks noGrp="1"/>
          </p:cNvSpPr>
          <p:nvPr>
            <p:ph type="title" idx="14" hasCustomPrompt="1"/>
          </p:nvPr>
        </p:nvSpPr>
        <p:spPr>
          <a:xfrm>
            <a:off x="881634" y="3840480"/>
            <a:ext cx="495300" cy="463200"/>
          </a:xfrm>
          <a:prstGeom prst="rect">
            <a:avLst/>
          </a:prstGeom>
        </p:spPr>
        <p:txBody>
          <a:bodyPr spcFirstLastPara="1" wrap="square" lIns="107269" tIns="107269" rIns="107269" bIns="107269" anchor="ctr" anchorCtr="0">
            <a:noAutofit/>
          </a:bodyPr>
          <a:lstStyle>
            <a:lvl1pPr lvl="0" algn="ctr" rtl="0">
              <a:spcBef>
                <a:spcPts val="0"/>
              </a:spcBef>
              <a:spcAft>
                <a:spcPts val="0"/>
              </a:spcAft>
              <a:buClr>
                <a:schemeClr val="lt1"/>
              </a:buClr>
              <a:buSzPts val="2000"/>
              <a:buNone/>
              <a:defRPr sz="2300">
                <a:solidFill>
                  <a:schemeClr val="lt1"/>
                </a:solidFill>
              </a:defRPr>
            </a:lvl1pPr>
            <a:lvl2pPr lvl="1" algn="ctr" rtl="0">
              <a:spcBef>
                <a:spcPts val="0"/>
              </a:spcBef>
              <a:spcAft>
                <a:spcPts val="0"/>
              </a:spcAft>
              <a:buClr>
                <a:schemeClr val="lt1"/>
              </a:buClr>
              <a:buSzPts val="2000"/>
              <a:buNone/>
              <a:defRPr sz="2300">
                <a:solidFill>
                  <a:schemeClr val="lt1"/>
                </a:solidFill>
              </a:defRPr>
            </a:lvl2pPr>
            <a:lvl3pPr lvl="2" algn="ctr" rtl="0">
              <a:spcBef>
                <a:spcPts val="0"/>
              </a:spcBef>
              <a:spcAft>
                <a:spcPts val="0"/>
              </a:spcAft>
              <a:buClr>
                <a:schemeClr val="lt1"/>
              </a:buClr>
              <a:buSzPts val="2000"/>
              <a:buNone/>
              <a:defRPr sz="2300">
                <a:solidFill>
                  <a:schemeClr val="lt1"/>
                </a:solidFill>
              </a:defRPr>
            </a:lvl3pPr>
            <a:lvl4pPr lvl="3" algn="ctr" rtl="0">
              <a:spcBef>
                <a:spcPts val="0"/>
              </a:spcBef>
              <a:spcAft>
                <a:spcPts val="0"/>
              </a:spcAft>
              <a:buClr>
                <a:schemeClr val="lt1"/>
              </a:buClr>
              <a:buSzPts val="2000"/>
              <a:buNone/>
              <a:defRPr sz="2300">
                <a:solidFill>
                  <a:schemeClr val="lt1"/>
                </a:solidFill>
              </a:defRPr>
            </a:lvl4pPr>
            <a:lvl5pPr lvl="4" algn="ctr" rtl="0">
              <a:spcBef>
                <a:spcPts val="0"/>
              </a:spcBef>
              <a:spcAft>
                <a:spcPts val="0"/>
              </a:spcAft>
              <a:buClr>
                <a:schemeClr val="lt1"/>
              </a:buClr>
              <a:buSzPts val="2000"/>
              <a:buNone/>
              <a:defRPr sz="2300">
                <a:solidFill>
                  <a:schemeClr val="lt1"/>
                </a:solidFill>
              </a:defRPr>
            </a:lvl5pPr>
            <a:lvl6pPr lvl="5" algn="ctr" rtl="0">
              <a:spcBef>
                <a:spcPts val="0"/>
              </a:spcBef>
              <a:spcAft>
                <a:spcPts val="0"/>
              </a:spcAft>
              <a:buClr>
                <a:schemeClr val="lt1"/>
              </a:buClr>
              <a:buSzPts val="2000"/>
              <a:buNone/>
              <a:defRPr sz="2300">
                <a:solidFill>
                  <a:schemeClr val="lt1"/>
                </a:solidFill>
              </a:defRPr>
            </a:lvl6pPr>
            <a:lvl7pPr lvl="6" algn="ctr" rtl="0">
              <a:spcBef>
                <a:spcPts val="0"/>
              </a:spcBef>
              <a:spcAft>
                <a:spcPts val="0"/>
              </a:spcAft>
              <a:buClr>
                <a:schemeClr val="lt1"/>
              </a:buClr>
              <a:buSzPts val="2000"/>
              <a:buNone/>
              <a:defRPr sz="2300">
                <a:solidFill>
                  <a:schemeClr val="lt1"/>
                </a:solidFill>
              </a:defRPr>
            </a:lvl7pPr>
            <a:lvl8pPr lvl="7" algn="ctr" rtl="0">
              <a:spcBef>
                <a:spcPts val="0"/>
              </a:spcBef>
              <a:spcAft>
                <a:spcPts val="0"/>
              </a:spcAft>
              <a:buClr>
                <a:schemeClr val="lt1"/>
              </a:buClr>
              <a:buSzPts val="2000"/>
              <a:buNone/>
              <a:defRPr sz="2300">
                <a:solidFill>
                  <a:schemeClr val="lt1"/>
                </a:solidFill>
              </a:defRPr>
            </a:lvl8pPr>
            <a:lvl9pPr lvl="8" algn="ctr" rtl="0">
              <a:spcBef>
                <a:spcPts val="0"/>
              </a:spcBef>
              <a:spcAft>
                <a:spcPts val="0"/>
              </a:spcAft>
              <a:buClr>
                <a:schemeClr val="lt1"/>
              </a:buClr>
              <a:buSzPts val="2000"/>
              <a:buNone/>
              <a:defRPr sz="2300">
                <a:solidFill>
                  <a:schemeClr val="lt1"/>
                </a:solidFill>
              </a:defRPr>
            </a:lvl9pPr>
          </a:lstStyle>
          <a:p>
            <a:r>
              <a:t>xx%</a:t>
            </a:r>
          </a:p>
        </p:txBody>
      </p:sp>
      <p:sp>
        <p:nvSpPr>
          <p:cNvPr id="636" name="Google Shape;636;p13"/>
          <p:cNvSpPr txBox="1">
            <a:spLocks noGrp="1"/>
          </p:cNvSpPr>
          <p:nvPr>
            <p:ph type="title" idx="15" hasCustomPrompt="1"/>
          </p:nvPr>
        </p:nvSpPr>
        <p:spPr>
          <a:xfrm>
            <a:off x="881634" y="5279136"/>
            <a:ext cx="495300" cy="463200"/>
          </a:xfrm>
          <a:prstGeom prst="rect">
            <a:avLst/>
          </a:prstGeom>
        </p:spPr>
        <p:txBody>
          <a:bodyPr spcFirstLastPara="1" wrap="square" lIns="107269" tIns="107269" rIns="107269" bIns="107269" anchor="ctr" anchorCtr="0">
            <a:noAutofit/>
          </a:bodyPr>
          <a:lstStyle>
            <a:lvl1pPr lvl="0" algn="ctr" rtl="0">
              <a:spcBef>
                <a:spcPts val="0"/>
              </a:spcBef>
              <a:spcAft>
                <a:spcPts val="0"/>
              </a:spcAft>
              <a:buClr>
                <a:schemeClr val="lt1"/>
              </a:buClr>
              <a:buSzPts val="2000"/>
              <a:buNone/>
              <a:defRPr sz="2300">
                <a:solidFill>
                  <a:schemeClr val="lt1"/>
                </a:solidFill>
              </a:defRPr>
            </a:lvl1pPr>
            <a:lvl2pPr lvl="1" algn="ctr" rtl="0">
              <a:spcBef>
                <a:spcPts val="0"/>
              </a:spcBef>
              <a:spcAft>
                <a:spcPts val="0"/>
              </a:spcAft>
              <a:buClr>
                <a:schemeClr val="lt1"/>
              </a:buClr>
              <a:buSzPts val="2000"/>
              <a:buNone/>
              <a:defRPr sz="2300">
                <a:solidFill>
                  <a:schemeClr val="lt1"/>
                </a:solidFill>
              </a:defRPr>
            </a:lvl2pPr>
            <a:lvl3pPr lvl="2" algn="ctr" rtl="0">
              <a:spcBef>
                <a:spcPts val="0"/>
              </a:spcBef>
              <a:spcAft>
                <a:spcPts val="0"/>
              </a:spcAft>
              <a:buClr>
                <a:schemeClr val="lt1"/>
              </a:buClr>
              <a:buSzPts val="2000"/>
              <a:buNone/>
              <a:defRPr sz="2300">
                <a:solidFill>
                  <a:schemeClr val="lt1"/>
                </a:solidFill>
              </a:defRPr>
            </a:lvl3pPr>
            <a:lvl4pPr lvl="3" algn="ctr" rtl="0">
              <a:spcBef>
                <a:spcPts val="0"/>
              </a:spcBef>
              <a:spcAft>
                <a:spcPts val="0"/>
              </a:spcAft>
              <a:buClr>
                <a:schemeClr val="lt1"/>
              </a:buClr>
              <a:buSzPts val="2000"/>
              <a:buNone/>
              <a:defRPr sz="2300">
                <a:solidFill>
                  <a:schemeClr val="lt1"/>
                </a:solidFill>
              </a:defRPr>
            </a:lvl4pPr>
            <a:lvl5pPr lvl="4" algn="ctr" rtl="0">
              <a:spcBef>
                <a:spcPts val="0"/>
              </a:spcBef>
              <a:spcAft>
                <a:spcPts val="0"/>
              </a:spcAft>
              <a:buClr>
                <a:schemeClr val="lt1"/>
              </a:buClr>
              <a:buSzPts val="2000"/>
              <a:buNone/>
              <a:defRPr sz="2300">
                <a:solidFill>
                  <a:schemeClr val="lt1"/>
                </a:solidFill>
              </a:defRPr>
            </a:lvl5pPr>
            <a:lvl6pPr lvl="5" algn="ctr" rtl="0">
              <a:spcBef>
                <a:spcPts val="0"/>
              </a:spcBef>
              <a:spcAft>
                <a:spcPts val="0"/>
              </a:spcAft>
              <a:buClr>
                <a:schemeClr val="lt1"/>
              </a:buClr>
              <a:buSzPts val="2000"/>
              <a:buNone/>
              <a:defRPr sz="2300">
                <a:solidFill>
                  <a:schemeClr val="lt1"/>
                </a:solidFill>
              </a:defRPr>
            </a:lvl6pPr>
            <a:lvl7pPr lvl="6" algn="ctr" rtl="0">
              <a:spcBef>
                <a:spcPts val="0"/>
              </a:spcBef>
              <a:spcAft>
                <a:spcPts val="0"/>
              </a:spcAft>
              <a:buClr>
                <a:schemeClr val="lt1"/>
              </a:buClr>
              <a:buSzPts val="2000"/>
              <a:buNone/>
              <a:defRPr sz="2300">
                <a:solidFill>
                  <a:schemeClr val="lt1"/>
                </a:solidFill>
              </a:defRPr>
            </a:lvl7pPr>
            <a:lvl8pPr lvl="7" algn="ctr" rtl="0">
              <a:spcBef>
                <a:spcPts val="0"/>
              </a:spcBef>
              <a:spcAft>
                <a:spcPts val="0"/>
              </a:spcAft>
              <a:buClr>
                <a:schemeClr val="lt1"/>
              </a:buClr>
              <a:buSzPts val="2000"/>
              <a:buNone/>
              <a:defRPr sz="2300">
                <a:solidFill>
                  <a:schemeClr val="lt1"/>
                </a:solidFill>
              </a:defRPr>
            </a:lvl8pPr>
            <a:lvl9pPr lvl="8" algn="ctr" rtl="0">
              <a:spcBef>
                <a:spcPts val="0"/>
              </a:spcBef>
              <a:spcAft>
                <a:spcPts val="0"/>
              </a:spcAft>
              <a:buClr>
                <a:schemeClr val="lt1"/>
              </a:buClr>
              <a:buSzPts val="2000"/>
              <a:buNone/>
              <a:defRPr sz="23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639654" y="5787467"/>
            <a:ext cx="72605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392190" y="457033"/>
            <a:ext cx="5121675" cy="763600"/>
          </a:xfrm>
          <a:prstGeom prst="rect">
            <a:avLst/>
          </a:prstGeom>
        </p:spPr>
        <p:txBody>
          <a:bodyPr spcFirstLastPara="1" wrap="square" lIns="107269" tIns="107269" rIns="107269" bIns="107269"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639925"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67703" y="5578367"/>
            <a:ext cx="316360"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165439" y="6139567"/>
            <a:ext cx="317537"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796723" y="393467"/>
            <a:ext cx="1253525"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9050248" y="-8833"/>
            <a:ext cx="85735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736298" y="702567"/>
            <a:ext cx="63028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620032" y="227834"/>
            <a:ext cx="316360"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9487779" y="306200"/>
            <a:ext cx="18958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9197555" y="227833"/>
            <a:ext cx="189597"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8576047" y="1499467"/>
            <a:ext cx="189597"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736080" y="2426208"/>
            <a:ext cx="1773200" cy="4756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061460" y="1670304"/>
            <a:ext cx="1773200" cy="4756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396746" y="2426208"/>
            <a:ext cx="1773200" cy="4756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736080" y="2852928"/>
            <a:ext cx="1773200" cy="1170400"/>
          </a:xfrm>
          <a:prstGeom prst="rect">
            <a:avLst/>
          </a:prstGeom>
        </p:spPr>
        <p:txBody>
          <a:bodyPr spcFirstLastPara="1" wrap="square" lIns="107269" tIns="107269" rIns="107269" bIns="107269" anchor="t" anchorCtr="0">
            <a:noAutofit/>
          </a:bodyPr>
          <a:lstStyle>
            <a:lvl1pPr lvl="0" algn="ctr" rtl="0">
              <a:spcBef>
                <a:spcPts val="0"/>
              </a:spcBef>
              <a:spcAft>
                <a:spcPts val="0"/>
              </a:spcAft>
              <a:buNone/>
              <a:defRPr sz="1900">
                <a:solidFill>
                  <a:schemeClr val="dk2"/>
                </a:solidFill>
              </a:defRPr>
            </a:lvl1pPr>
            <a:lvl2pPr lvl="1" algn="ctr" rtl="0">
              <a:spcBef>
                <a:spcPts val="0"/>
              </a:spcBef>
              <a:spcAft>
                <a:spcPts val="0"/>
              </a:spcAft>
              <a:buNone/>
              <a:defRPr sz="1900">
                <a:solidFill>
                  <a:schemeClr val="dk2"/>
                </a:solidFill>
              </a:defRPr>
            </a:lvl2pPr>
            <a:lvl3pPr lvl="2" algn="ctr" rtl="0">
              <a:spcBef>
                <a:spcPts val="0"/>
              </a:spcBef>
              <a:spcAft>
                <a:spcPts val="0"/>
              </a:spcAft>
              <a:buNone/>
              <a:defRPr sz="1900">
                <a:solidFill>
                  <a:schemeClr val="dk2"/>
                </a:solidFill>
              </a:defRPr>
            </a:lvl3pPr>
            <a:lvl4pPr lvl="3" algn="ctr" rtl="0">
              <a:spcBef>
                <a:spcPts val="0"/>
              </a:spcBef>
              <a:spcAft>
                <a:spcPts val="0"/>
              </a:spcAft>
              <a:buNone/>
              <a:defRPr sz="1900">
                <a:solidFill>
                  <a:schemeClr val="dk2"/>
                </a:solidFill>
              </a:defRPr>
            </a:lvl4pPr>
            <a:lvl5pPr lvl="4" algn="ctr" rtl="0">
              <a:spcBef>
                <a:spcPts val="0"/>
              </a:spcBef>
              <a:spcAft>
                <a:spcPts val="0"/>
              </a:spcAft>
              <a:buNone/>
              <a:defRPr sz="1900">
                <a:solidFill>
                  <a:schemeClr val="dk2"/>
                </a:solidFill>
              </a:defRPr>
            </a:lvl5pPr>
            <a:lvl6pPr lvl="5" algn="ctr" rtl="0">
              <a:spcBef>
                <a:spcPts val="0"/>
              </a:spcBef>
              <a:spcAft>
                <a:spcPts val="0"/>
              </a:spcAft>
              <a:buNone/>
              <a:defRPr sz="1900">
                <a:solidFill>
                  <a:schemeClr val="dk2"/>
                </a:solidFill>
              </a:defRPr>
            </a:lvl6pPr>
            <a:lvl7pPr lvl="6" algn="ctr" rtl="0">
              <a:spcBef>
                <a:spcPts val="0"/>
              </a:spcBef>
              <a:spcAft>
                <a:spcPts val="0"/>
              </a:spcAft>
              <a:buNone/>
              <a:defRPr sz="1900">
                <a:solidFill>
                  <a:schemeClr val="dk2"/>
                </a:solidFill>
              </a:defRPr>
            </a:lvl7pPr>
            <a:lvl8pPr lvl="7" algn="ctr" rtl="0">
              <a:spcBef>
                <a:spcPts val="0"/>
              </a:spcBef>
              <a:spcAft>
                <a:spcPts val="0"/>
              </a:spcAft>
              <a:buNone/>
              <a:defRPr sz="1900">
                <a:solidFill>
                  <a:schemeClr val="dk2"/>
                </a:solidFill>
              </a:defRPr>
            </a:lvl8pPr>
            <a:lvl9pPr lvl="8" algn="ctr" rtl="0">
              <a:spcBef>
                <a:spcPts val="0"/>
              </a:spcBef>
              <a:spcAft>
                <a:spcPts val="0"/>
              </a:spcAft>
              <a:buNone/>
              <a:defRPr sz="1900">
                <a:solidFill>
                  <a:schemeClr val="dk2"/>
                </a:solidFill>
              </a:defRPr>
            </a:lvl9pPr>
          </a:lstStyle>
          <a:p>
            <a:endParaRPr/>
          </a:p>
        </p:txBody>
      </p:sp>
      <p:sp>
        <p:nvSpPr>
          <p:cNvPr id="758" name="Google Shape;758;p16"/>
          <p:cNvSpPr txBox="1">
            <a:spLocks noGrp="1"/>
          </p:cNvSpPr>
          <p:nvPr>
            <p:ph type="subTitle" idx="5"/>
          </p:nvPr>
        </p:nvSpPr>
        <p:spPr>
          <a:xfrm>
            <a:off x="4061460" y="2109216"/>
            <a:ext cx="1773200" cy="11704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396746" y="2852928"/>
            <a:ext cx="1773200" cy="11704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348228" y="451104"/>
            <a:ext cx="3209700" cy="768000"/>
          </a:xfrm>
          <a:prstGeom prst="rect">
            <a:avLst/>
          </a:prstGeom>
        </p:spPr>
        <p:txBody>
          <a:bodyPr spcFirstLastPara="1" wrap="square" lIns="107269" tIns="107269" rIns="107269" bIns="107269"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649294" y="2117781"/>
            <a:ext cx="1911975" cy="6096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649294" y="2570892"/>
            <a:ext cx="1911975" cy="8168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997015" y="2117781"/>
            <a:ext cx="1911975" cy="609600"/>
          </a:xfrm>
          <a:prstGeom prst="rect">
            <a:avLst/>
          </a:prstGeom>
        </p:spPr>
        <p:txBody>
          <a:bodyPr spcFirstLastPara="1" wrap="square" lIns="107269" tIns="107269" rIns="107269" bIns="107269" anchor="t" anchorCtr="0">
            <a:noAutofit/>
          </a:bodyPr>
          <a:lstStyle>
            <a:lvl1pPr lvl="0"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997015" y="2570892"/>
            <a:ext cx="1911975" cy="8168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6344731" y="2117781"/>
            <a:ext cx="1911975" cy="6096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6344731" y="2570892"/>
            <a:ext cx="1911975" cy="8168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649294" y="4287944"/>
            <a:ext cx="1911975" cy="6096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649294" y="4741356"/>
            <a:ext cx="1911975" cy="8144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897238" y="4287948"/>
            <a:ext cx="2111525" cy="6096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897292" y="4741356"/>
            <a:ext cx="2111525" cy="8144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6344731" y="4287944"/>
            <a:ext cx="1911975" cy="6096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6344731" y="4741356"/>
            <a:ext cx="1911975" cy="814400"/>
          </a:xfrm>
          <a:prstGeom prst="rect">
            <a:avLst/>
          </a:prstGeom>
          <a:noFill/>
          <a:ln>
            <a:noFill/>
          </a:ln>
        </p:spPr>
        <p:txBody>
          <a:bodyPr spcFirstLastPara="1" wrap="square" lIns="107269" tIns="107269" rIns="107269" bIns="107269"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3146307" y="6017433"/>
            <a:ext cx="1227525"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692257" y="5989767"/>
            <a:ext cx="145405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81188" y="5877333"/>
            <a:ext cx="1443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7439" y="5324733"/>
            <a:ext cx="296725"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384861" y="6017433"/>
            <a:ext cx="63028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976576" y="5787285"/>
            <a:ext cx="316360"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85584" y="5753367"/>
            <a:ext cx="18958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4195964" y="6210067"/>
            <a:ext cx="317537"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62460" y="5523233"/>
            <a:ext cx="189597"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6494638" y="302133"/>
            <a:ext cx="1629875"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8139002" y="610467"/>
            <a:ext cx="898625"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9044723" y="-8833"/>
            <a:ext cx="862875"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736298" y="1387000"/>
            <a:ext cx="63028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965805" y="421701"/>
            <a:ext cx="316360"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9524992" y="428367"/>
            <a:ext cx="18958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6315080" y="91610"/>
            <a:ext cx="312665"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827" name="Google Shape;827;p17"/>
          <p:cNvSpPr/>
          <p:nvPr/>
        </p:nvSpPr>
        <p:spPr>
          <a:xfrm>
            <a:off x="6312638" y="88233"/>
            <a:ext cx="317537"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828" name="Google Shape;828;p17"/>
          <p:cNvSpPr/>
          <p:nvPr/>
        </p:nvSpPr>
        <p:spPr>
          <a:xfrm>
            <a:off x="6354610" y="140279"/>
            <a:ext cx="233595"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829" name="Google Shape;829;p17"/>
          <p:cNvSpPr/>
          <p:nvPr/>
        </p:nvSpPr>
        <p:spPr>
          <a:xfrm>
            <a:off x="6352182" y="136903"/>
            <a:ext cx="23846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830" name="Google Shape;830;p17"/>
          <p:cNvSpPr/>
          <p:nvPr/>
        </p:nvSpPr>
        <p:spPr>
          <a:xfrm>
            <a:off x="6397498" y="193046"/>
            <a:ext cx="147525"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sp>
        <p:nvSpPr>
          <p:cNvPr id="831" name="Google Shape;831;p17"/>
          <p:cNvSpPr/>
          <p:nvPr/>
        </p:nvSpPr>
        <p:spPr>
          <a:xfrm>
            <a:off x="6395069" y="190056"/>
            <a:ext cx="152697"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07269" tIns="107269" rIns="107269" bIns="107269"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9197555" y="227833"/>
            <a:ext cx="189597"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9401547" y="2210667"/>
            <a:ext cx="189597"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4063" y="702567"/>
            <a:ext cx="8337875" cy="763600"/>
          </a:xfrm>
          <a:prstGeom prst="rect">
            <a:avLst/>
          </a:prstGeom>
          <a:noFill/>
          <a:ln>
            <a:noFill/>
          </a:ln>
        </p:spPr>
        <p:txBody>
          <a:bodyPr spcFirstLastPara="1" wrap="square" lIns="107269" tIns="107269" rIns="107269" bIns="107269"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8" r:id="rId6"/>
    <p:sldLayoutId id="2147483659" r:id="rId7"/>
    <p:sldLayoutId id="2147483662" r:id="rId8"/>
    <p:sldLayoutId id="2147483663" r:id="rId9"/>
    <p:sldLayoutId id="2147483669"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29076" y="1193453"/>
            <a:ext cx="5788835" cy="557824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endParaRPr/>
            </a:p>
          </p:txBody>
        </p:sp>
      </p:grpSp>
      <p:sp>
        <p:nvSpPr>
          <p:cNvPr id="1884" name="Google Shape;1884;p35"/>
          <p:cNvSpPr txBox="1">
            <a:spLocks noGrp="1"/>
          </p:cNvSpPr>
          <p:nvPr>
            <p:ph type="ctrTitle"/>
          </p:nvPr>
        </p:nvSpPr>
        <p:spPr>
          <a:xfrm>
            <a:off x="2370262" y="347720"/>
            <a:ext cx="8533969" cy="1524000"/>
          </a:xfrm>
          <a:prstGeom prst="rect">
            <a:avLst/>
          </a:prstGeom>
        </p:spPr>
        <p:txBody>
          <a:bodyPr spcFirstLastPara="1" wrap="square" lIns="107269" tIns="107269" rIns="107269" bIns="107269" anchor="b" anchorCtr="0">
            <a:noAutofit/>
          </a:bodyPr>
          <a:lstStyle/>
          <a:p>
            <a:pPr algn="ctr"/>
            <a:r>
              <a:rPr lang="en-US" sz="4000" b="1" smtClean="0">
                <a:latin typeface="Barlow Semi Condensed Medium" charset="0"/>
                <a:ea typeface="DejaVu Sans Light" pitchFamily="34" charset="0"/>
                <a:cs typeface="DejaVu Sans Light" pitchFamily="34" charset="0"/>
              </a:rPr>
              <a:t>BÁO CÁO ĐỒ ÁN</a:t>
            </a:r>
            <a:br>
              <a:rPr lang="en-US" sz="4000" b="1" smtClean="0">
                <a:latin typeface="Barlow Semi Condensed Medium" charset="0"/>
                <a:ea typeface="DejaVu Sans Light" pitchFamily="34" charset="0"/>
                <a:cs typeface="DejaVu Sans Light" pitchFamily="34" charset="0"/>
              </a:rPr>
            </a:br>
            <a:r>
              <a:rPr lang="en-US" sz="4000" b="1" smtClean="0">
                <a:latin typeface="Barlow Semi Condensed Medium" charset="0"/>
                <a:ea typeface="DejaVu Sans Light" pitchFamily="34" charset="0"/>
                <a:cs typeface="DejaVu Sans Light" pitchFamily="34" charset="0"/>
              </a:rPr>
              <a:t>CÔNG NGHỆ IOT VÀ ỨNG DỤNG</a:t>
            </a:r>
            <a:endParaRPr sz="4000" b="1">
              <a:latin typeface="Barlow Semi Condensed Medium" charset="0"/>
              <a:ea typeface="DejaVu Sans Light" pitchFamily="34" charset="0"/>
              <a:cs typeface="DejaVu Sans Light" pitchFamily="34" charset="0"/>
            </a:endParaRPr>
          </a:p>
        </p:txBody>
      </p:sp>
      <p:sp>
        <p:nvSpPr>
          <p:cNvPr id="1885" name="Google Shape;1885;p35"/>
          <p:cNvSpPr txBox="1">
            <a:spLocks noGrp="1"/>
          </p:cNvSpPr>
          <p:nvPr>
            <p:ph type="subTitle" idx="1"/>
          </p:nvPr>
        </p:nvSpPr>
        <p:spPr>
          <a:xfrm>
            <a:off x="4267200" y="1905000"/>
            <a:ext cx="3337807" cy="1469387"/>
          </a:xfrm>
          <a:prstGeom prst="rect">
            <a:avLst/>
          </a:prstGeom>
        </p:spPr>
        <p:txBody>
          <a:bodyPr spcFirstLastPara="1" wrap="square" lIns="107269" tIns="107269" rIns="107269" bIns="107269" anchor="t" anchorCtr="0">
            <a:noAutofit/>
          </a:bodyPr>
          <a:lstStyle/>
          <a:p>
            <a:pPr algn="l">
              <a:buClr>
                <a:schemeClr val="dk1"/>
              </a:buClr>
              <a:buSzPts val="1100"/>
            </a:pPr>
            <a:r>
              <a:rPr lang="en-US" sz="4000" b="1" u="sng">
                <a:solidFill>
                  <a:schemeClr val="accent2">
                    <a:lumMod val="50000"/>
                  </a:schemeClr>
                </a:solidFill>
              </a:rPr>
              <a:t>Đề </a:t>
            </a:r>
            <a:r>
              <a:rPr lang="en-US" sz="4000" b="1" u="sng" smtClean="0">
                <a:solidFill>
                  <a:schemeClr val="accent2">
                    <a:lumMod val="50000"/>
                  </a:schemeClr>
                </a:solidFill>
              </a:rPr>
              <a:t>tài:</a:t>
            </a:r>
            <a:endParaRPr lang="en-US" sz="4000" b="1" smtClean="0">
              <a:solidFill>
                <a:schemeClr val="accent2">
                  <a:lumMod val="50000"/>
                </a:schemeClr>
              </a:solidFill>
            </a:endParaRPr>
          </a:p>
        </p:txBody>
      </p:sp>
      <p:sp>
        <p:nvSpPr>
          <p:cNvPr id="198" name="Google Shape;1885;p35"/>
          <p:cNvSpPr txBox="1">
            <a:spLocks/>
          </p:cNvSpPr>
          <p:nvPr/>
        </p:nvSpPr>
        <p:spPr>
          <a:xfrm>
            <a:off x="5202322" y="3081293"/>
            <a:ext cx="4846420" cy="1194800"/>
          </a:xfrm>
          <a:prstGeom prst="rect">
            <a:avLst/>
          </a:prstGeom>
        </p:spPr>
        <p:txBody>
          <a:bodyPr spcFirstLastPara="1" wrap="square" lIns="107269" tIns="107269" rIns="107269" bIns="107269"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spcBef>
                <a:spcPts val="600"/>
              </a:spcBef>
              <a:spcAft>
                <a:spcPts val="600"/>
              </a:spcAft>
            </a:pPr>
            <a:r>
              <a:rPr lang="en-US" sz="2800" smtClean="0">
                <a:solidFill>
                  <a:schemeClr val="bg2"/>
                </a:solidFill>
              </a:rPr>
              <a:t>GVHD: Nguyễn Văn Khanh</a:t>
            </a:r>
          </a:p>
          <a:p>
            <a:pPr algn="ctr">
              <a:spcBef>
                <a:spcPts val="600"/>
              </a:spcBef>
              <a:spcAft>
                <a:spcPts val="600"/>
              </a:spcAft>
            </a:pPr>
            <a:r>
              <a:rPr lang="en-US" sz="2800" smtClean="0">
                <a:solidFill>
                  <a:schemeClr val="bg2"/>
                </a:solidFill>
              </a:rPr>
              <a:t>NHÓM 1</a:t>
            </a:r>
            <a:endParaRPr lang="vi-VN" sz="2800">
              <a:solidFill>
                <a:schemeClr val="bg2"/>
              </a:solidFill>
            </a:endParaRPr>
          </a:p>
        </p:txBody>
      </p:sp>
      <p:sp>
        <p:nvSpPr>
          <p:cNvPr id="199" name="Google Shape;1885;p35"/>
          <p:cNvSpPr txBox="1">
            <a:spLocks/>
          </p:cNvSpPr>
          <p:nvPr/>
        </p:nvSpPr>
        <p:spPr>
          <a:xfrm>
            <a:off x="5782273" y="4508466"/>
            <a:ext cx="2114550" cy="1748213"/>
          </a:xfrm>
          <a:prstGeom prst="rect">
            <a:avLst/>
          </a:prstGeom>
        </p:spPr>
        <p:txBody>
          <a:bodyPr spcFirstLastPara="1" wrap="square" lIns="107269" tIns="107269" rIns="107269" bIns="107269"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sz="2800" smtClean="0">
                <a:solidFill>
                  <a:schemeClr val="bg2"/>
                </a:solidFill>
              </a:rPr>
              <a:t>Minh Tấn</a:t>
            </a:r>
          </a:p>
          <a:p>
            <a:pPr algn="ctr"/>
            <a:r>
              <a:rPr lang="en-US" sz="2800" smtClean="0">
                <a:solidFill>
                  <a:schemeClr val="bg2"/>
                </a:solidFill>
              </a:rPr>
              <a:t>Đan Thanh</a:t>
            </a:r>
          </a:p>
          <a:p>
            <a:pPr algn="ctr"/>
            <a:r>
              <a:rPr lang="en-US" sz="2800" smtClean="0">
                <a:solidFill>
                  <a:schemeClr val="bg2"/>
                </a:solidFill>
              </a:rPr>
              <a:t>Thanh Hảo</a:t>
            </a:r>
          </a:p>
          <a:p>
            <a:pPr algn="ctr"/>
            <a:r>
              <a:rPr lang="en-US" sz="2800" smtClean="0">
                <a:solidFill>
                  <a:schemeClr val="bg2"/>
                </a:solidFill>
              </a:rPr>
              <a:t> 	</a:t>
            </a:r>
          </a:p>
        </p:txBody>
      </p:sp>
      <p:sp>
        <p:nvSpPr>
          <p:cNvPr id="200" name="Google Shape;1885;p35"/>
          <p:cNvSpPr txBox="1">
            <a:spLocks/>
          </p:cNvSpPr>
          <p:nvPr/>
        </p:nvSpPr>
        <p:spPr>
          <a:xfrm>
            <a:off x="7543800" y="4495800"/>
            <a:ext cx="2114550" cy="1748213"/>
          </a:xfrm>
          <a:prstGeom prst="rect">
            <a:avLst/>
          </a:prstGeom>
        </p:spPr>
        <p:txBody>
          <a:bodyPr spcFirstLastPara="1" wrap="square" lIns="107269" tIns="107269" rIns="107269" bIns="107269"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33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sz="2800" smtClean="0">
                <a:solidFill>
                  <a:schemeClr val="bg2"/>
                </a:solidFill>
              </a:rPr>
              <a:t>Qui Bình</a:t>
            </a:r>
          </a:p>
          <a:p>
            <a:pPr algn="ctr"/>
            <a:r>
              <a:rPr lang="en-US" sz="2800" smtClean="0">
                <a:solidFill>
                  <a:schemeClr val="bg2"/>
                </a:solidFill>
              </a:rPr>
              <a:t>Khánh Vy</a:t>
            </a:r>
          </a:p>
          <a:p>
            <a:pPr algn="ctr"/>
            <a:r>
              <a:rPr lang="en-US" sz="2800" smtClean="0">
                <a:solidFill>
                  <a:schemeClr val="bg2"/>
                </a:solidFill>
              </a:rPr>
              <a:t>Thanh Vy</a:t>
            </a:r>
          </a:p>
        </p:txBody>
      </p:sp>
      <p:sp>
        <p:nvSpPr>
          <p:cNvPr id="2" name="Rectangle 1"/>
          <p:cNvSpPr/>
          <p:nvPr/>
        </p:nvSpPr>
        <p:spPr>
          <a:xfrm>
            <a:off x="5257800" y="2012440"/>
            <a:ext cx="4735464" cy="1077218"/>
          </a:xfrm>
          <a:prstGeom prst="rect">
            <a:avLst/>
          </a:prstGeom>
        </p:spPr>
        <p:txBody>
          <a:bodyPr wrap="square">
            <a:spAutoFit/>
          </a:bodyPr>
          <a:lstStyle/>
          <a:p>
            <a:pPr algn="ctr">
              <a:buClr>
                <a:schemeClr val="dk1"/>
              </a:buClr>
              <a:buSzPts val="1100"/>
            </a:pPr>
            <a:r>
              <a:rPr lang="vi-VN" sz="3200" b="1">
                <a:solidFill>
                  <a:schemeClr val="accent3">
                    <a:lumMod val="75000"/>
                  </a:schemeClr>
                </a:solidFill>
              </a:rPr>
              <a:t>Hệ thống giám sát</a:t>
            </a:r>
          </a:p>
          <a:p>
            <a:pPr algn="ctr">
              <a:buClr>
                <a:schemeClr val="dk1"/>
              </a:buClr>
              <a:buSzPts val="1100"/>
            </a:pPr>
            <a:r>
              <a:rPr lang="vi-VN" sz="3200" b="1">
                <a:solidFill>
                  <a:schemeClr val="accent3">
                    <a:lumMod val="75000"/>
                  </a:schemeClr>
                </a:solidFill>
              </a:rPr>
              <a:t>máy bán hàng tự động</a:t>
            </a:r>
            <a:endParaRPr lang="vi-VN" sz="3200" b="1">
              <a:solidFill>
                <a:schemeClr val="accent3">
                  <a:lumMod val="75000"/>
                </a:schemeClr>
              </a:solidFill>
            </a:endParaRPr>
          </a:p>
        </p:txBody>
      </p:sp>
      <p:cxnSp>
        <p:nvCxnSpPr>
          <p:cNvPr id="4" name="Straight Connector 3"/>
          <p:cNvCxnSpPr/>
          <p:nvPr/>
        </p:nvCxnSpPr>
        <p:spPr>
          <a:xfrm>
            <a:off x="5904203" y="4419600"/>
            <a:ext cx="34904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943600" y="6228471"/>
            <a:ext cx="34904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4191000" cy="763600"/>
          </a:xfrm>
        </p:spPr>
        <p:txBody>
          <a:bodyPr/>
          <a:lstStyle/>
          <a:p>
            <a:r>
              <a:rPr lang="en-US" smtClean="0">
                <a:latin typeface="Barlow Semi Condensed Medium" charset="0"/>
              </a:rPr>
              <a:t>Giao diện trang thành viên</a:t>
            </a:r>
            <a:endParaRPr lang="en-US">
              <a:latin typeface="Barlow Semi Condensed Medium"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990600"/>
            <a:ext cx="7591425" cy="5562600"/>
          </a:xfrm>
          <a:prstGeom prst="rect">
            <a:avLst/>
          </a:prstGeom>
        </p:spPr>
      </p:pic>
    </p:spTree>
    <p:extLst>
      <p:ext uri="{BB962C8B-B14F-4D97-AF65-F5344CB8AC3E}">
        <p14:creationId xmlns:p14="http://schemas.microsoft.com/office/powerpoint/2010/main" val="1557173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6675"/>
            <a:ext cx="4876800" cy="838200"/>
          </a:xfrm>
        </p:spPr>
        <p:txBody>
          <a:bodyPr/>
          <a:lstStyle/>
          <a:p>
            <a:r>
              <a:rPr lang="en-US" sz="4000" smtClean="0">
                <a:latin typeface="Barlow Semi Condensed Medium" charset="0"/>
              </a:rPr>
              <a:t>Code trang liên hệ</a:t>
            </a:r>
            <a:endParaRPr lang="en-US" sz="4000">
              <a:latin typeface="Barlow Semi Condensed Medium"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14400"/>
            <a:ext cx="4724400" cy="5791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1" y="904875"/>
            <a:ext cx="4724400" cy="5791200"/>
          </a:xfrm>
          <a:prstGeom prst="rect">
            <a:avLst/>
          </a:prstGeom>
        </p:spPr>
      </p:pic>
    </p:spTree>
    <p:extLst>
      <p:ext uri="{BB962C8B-B14F-4D97-AF65-F5344CB8AC3E}">
        <p14:creationId xmlns:p14="http://schemas.microsoft.com/office/powerpoint/2010/main" val="3518048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0" y="-19050"/>
            <a:ext cx="4191000" cy="763600"/>
          </a:xfrm>
        </p:spPr>
        <p:txBody>
          <a:bodyPr/>
          <a:lstStyle/>
          <a:p>
            <a:r>
              <a:rPr lang="en-US" sz="3600" smtClean="0">
                <a:latin typeface="Barlow Semi Condensed Medium" charset="0"/>
              </a:rPr>
              <a:t>Giao diện trang liên hệ</a:t>
            </a:r>
            <a:endParaRPr lang="en-US" sz="3600">
              <a:latin typeface="Barlow Semi Condensed Medium"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47725"/>
            <a:ext cx="7620000" cy="5589592"/>
          </a:xfrm>
          <a:prstGeom prst="rect">
            <a:avLst/>
          </a:prstGeom>
        </p:spPr>
      </p:pic>
    </p:spTree>
    <p:extLst>
      <p:ext uri="{BB962C8B-B14F-4D97-AF65-F5344CB8AC3E}">
        <p14:creationId xmlns:p14="http://schemas.microsoft.com/office/powerpoint/2010/main" val="804212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2514600" y="381000"/>
            <a:ext cx="5228815" cy="768000"/>
          </a:xfrm>
          <a:prstGeom prst="rect">
            <a:avLst/>
          </a:prstGeom>
        </p:spPr>
        <p:txBody>
          <a:bodyPr spcFirstLastPara="1" wrap="square" lIns="107269" tIns="107269" rIns="107269" bIns="107269" anchor="ctr" anchorCtr="0">
            <a:noAutofit/>
          </a:bodyPr>
          <a:lstStyle/>
          <a:p>
            <a:pPr algn="ctr"/>
            <a:r>
              <a:rPr lang="en-US" sz="4800" smtClean="0">
                <a:latin typeface="Barlow Semi Condensed Medium" charset="0"/>
              </a:rPr>
              <a:t>Phần trăm tham gia</a:t>
            </a:r>
            <a:endParaRPr sz="4800">
              <a:latin typeface="Barlow Semi Condensed Medium" charset="0"/>
            </a:endParaRPr>
          </a:p>
        </p:txBody>
      </p:sp>
      <p:sp>
        <p:nvSpPr>
          <p:cNvPr id="2139" name="Google Shape;2139;p37"/>
          <p:cNvSpPr txBox="1">
            <a:spLocks noGrp="1"/>
          </p:cNvSpPr>
          <p:nvPr>
            <p:ph type="subTitle" idx="2"/>
          </p:nvPr>
        </p:nvSpPr>
        <p:spPr>
          <a:xfrm>
            <a:off x="762000" y="3429000"/>
            <a:ext cx="2147225" cy="768000"/>
          </a:xfrm>
          <a:prstGeom prst="rect">
            <a:avLst/>
          </a:prstGeom>
        </p:spPr>
        <p:txBody>
          <a:bodyPr spcFirstLastPara="1" wrap="square" lIns="107269" tIns="107269" rIns="107269" bIns="107269" anchor="t" anchorCtr="0">
            <a:noAutofit/>
          </a:bodyPr>
          <a:lstStyle/>
          <a:p>
            <a:pPr algn="ctr">
              <a:spcBef>
                <a:spcPts val="600"/>
              </a:spcBef>
              <a:spcAft>
                <a:spcPts val="600"/>
              </a:spcAft>
              <a:buClr>
                <a:schemeClr val="dk1"/>
              </a:buClr>
              <a:buSzPts val="1100"/>
            </a:pPr>
            <a:r>
              <a:rPr lang="en-US" sz="2000" smtClean="0">
                <a:latin typeface="Barlow Semi Condensed"/>
                <a:ea typeface="Barlow Semi Condensed"/>
                <a:cs typeface="Barlow Semi Condensed"/>
                <a:sym typeface="Barlow Semi Condensed"/>
              </a:rPr>
              <a:t>Trần Minh Tấn </a:t>
            </a:r>
          </a:p>
          <a:p>
            <a:pPr algn="ctr">
              <a:spcBef>
                <a:spcPts val="600"/>
              </a:spcBef>
              <a:spcAft>
                <a:spcPts val="600"/>
              </a:spcAft>
              <a:buClr>
                <a:schemeClr val="dk1"/>
              </a:buClr>
              <a:buSzPts val="1100"/>
            </a:pPr>
            <a:r>
              <a:rPr lang="en-US" sz="2000" smtClean="0">
                <a:latin typeface="Barlow Semi Condensed"/>
                <a:ea typeface="Barlow Semi Condensed"/>
                <a:cs typeface="Barlow Semi Condensed"/>
                <a:sym typeface="Barlow Semi Condensed"/>
              </a:rPr>
              <a:t>100%</a:t>
            </a:r>
            <a:endParaRPr sz="2000">
              <a:latin typeface="Barlow Semi Condensed"/>
              <a:ea typeface="Barlow Semi Condensed"/>
              <a:cs typeface="Barlow Semi Condensed"/>
              <a:sym typeface="Barlow Semi Condensed"/>
            </a:endParaRPr>
          </a:p>
        </p:txBody>
      </p:sp>
      <p:sp>
        <p:nvSpPr>
          <p:cNvPr id="2142" name="Google Shape;2142;p37"/>
          <p:cNvSpPr txBox="1">
            <a:spLocks noGrp="1"/>
          </p:cNvSpPr>
          <p:nvPr>
            <p:ph type="subTitle" idx="4"/>
          </p:nvPr>
        </p:nvSpPr>
        <p:spPr>
          <a:xfrm>
            <a:off x="7162800" y="3429000"/>
            <a:ext cx="2299625" cy="768000"/>
          </a:xfrm>
          <a:prstGeom prst="rect">
            <a:avLst/>
          </a:prstGeom>
        </p:spPr>
        <p:txBody>
          <a:bodyPr spcFirstLastPara="1" wrap="square" lIns="107269" tIns="107269" rIns="107269" bIns="107269" anchor="t" anchorCtr="0">
            <a:noAutofit/>
          </a:bodyPr>
          <a:lstStyle/>
          <a:p>
            <a:pPr algn="ctr">
              <a:spcBef>
                <a:spcPts val="600"/>
              </a:spcBef>
              <a:spcAft>
                <a:spcPts val="600"/>
              </a:spcAft>
              <a:buClr>
                <a:schemeClr val="dk1"/>
              </a:buClr>
              <a:buSzPts val="1100"/>
            </a:pPr>
            <a:r>
              <a:rPr lang="en-US" sz="2000" smtClean="0"/>
              <a:t>Nguyễn Qui Bình </a:t>
            </a:r>
          </a:p>
          <a:p>
            <a:pPr algn="ctr">
              <a:spcBef>
                <a:spcPts val="600"/>
              </a:spcBef>
              <a:spcAft>
                <a:spcPts val="600"/>
              </a:spcAft>
              <a:buClr>
                <a:schemeClr val="dk1"/>
              </a:buClr>
              <a:buSzPts val="1100"/>
            </a:pPr>
            <a:r>
              <a:rPr lang="en-US" sz="2000" smtClean="0"/>
              <a:t>100%</a:t>
            </a:r>
            <a:endParaRPr sz="2000"/>
          </a:p>
        </p:txBody>
      </p:sp>
      <p:sp>
        <p:nvSpPr>
          <p:cNvPr id="2144" name="Google Shape;2144;p37"/>
          <p:cNvSpPr txBox="1">
            <a:spLocks noGrp="1"/>
          </p:cNvSpPr>
          <p:nvPr>
            <p:ph type="subTitle" idx="6"/>
          </p:nvPr>
        </p:nvSpPr>
        <p:spPr>
          <a:xfrm>
            <a:off x="6736887" y="5404200"/>
            <a:ext cx="2680625" cy="768000"/>
          </a:xfrm>
          <a:prstGeom prst="rect">
            <a:avLst/>
          </a:prstGeom>
        </p:spPr>
        <p:txBody>
          <a:bodyPr spcFirstLastPara="1" wrap="square" lIns="107269" tIns="107269" rIns="107269" bIns="107269" anchor="t" anchorCtr="0">
            <a:noAutofit/>
          </a:bodyPr>
          <a:lstStyle/>
          <a:p>
            <a:pPr algn="ctr">
              <a:spcBef>
                <a:spcPts val="600"/>
              </a:spcBef>
              <a:spcAft>
                <a:spcPts val="600"/>
              </a:spcAft>
              <a:buClr>
                <a:schemeClr val="dk1"/>
              </a:buClr>
              <a:buSzPts val="1100"/>
            </a:pPr>
            <a:r>
              <a:rPr lang="en-US" sz="2000" smtClean="0"/>
              <a:t>Nguyễn Ngọc Thanh Vy</a:t>
            </a:r>
          </a:p>
          <a:p>
            <a:pPr algn="ctr">
              <a:spcBef>
                <a:spcPts val="600"/>
              </a:spcBef>
              <a:spcAft>
                <a:spcPts val="600"/>
              </a:spcAft>
              <a:buClr>
                <a:schemeClr val="dk1"/>
              </a:buClr>
              <a:buSzPts val="1100"/>
            </a:pPr>
            <a:r>
              <a:rPr lang="en-US" sz="2000" smtClean="0"/>
              <a:t>100%</a:t>
            </a:r>
            <a:endParaRPr sz="2000"/>
          </a:p>
        </p:txBody>
      </p:sp>
      <p:sp>
        <p:nvSpPr>
          <p:cNvPr id="2146" name="Google Shape;2146;p37"/>
          <p:cNvSpPr txBox="1">
            <a:spLocks noGrp="1"/>
          </p:cNvSpPr>
          <p:nvPr>
            <p:ph type="subTitle" idx="8"/>
          </p:nvPr>
        </p:nvSpPr>
        <p:spPr>
          <a:xfrm>
            <a:off x="6698787" y="1219200"/>
            <a:ext cx="2452025" cy="768000"/>
          </a:xfrm>
          <a:prstGeom prst="rect">
            <a:avLst/>
          </a:prstGeom>
        </p:spPr>
        <p:txBody>
          <a:bodyPr spcFirstLastPara="1" wrap="square" lIns="107269" tIns="107269" rIns="107269" bIns="107269" anchor="t" anchorCtr="0">
            <a:noAutofit/>
          </a:bodyPr>
          <a:lstStyle/>
          <a:p>
            <a:pPr algn="ctr">
              <a:spcBef>
                <a:spcPts val="600"/>
              </a:spcBef>
              <a:spcAft>
                <a:spcPts val="600"/>
              </a:spcAft>
              <a:buClr>
                <a:schemeClr val="dk1"/>
              </a:buClr>
              <a:buSzPts val="1100"/>
            </a:pPr>
            <a:r>
              <a:rPr lang="en-US" sz="2000" smtClean="0"/>
              <a:t>Châu Khánh Vy</a:t>
            </a:r>
          </a:p>
          <a:p>
            <a:pPr algn="ctr">
              <a:spcBef>
                <a:spcPts val="600"/>
              </a:spcBef>
              <a:spcAft>
                <a:spcPts val="600"/>
              </a:spcAft>
              <a:buClr>
                <a:schemeClr val="dk1"/>
              </a:buClr>
              <a:buSzPts val="1100"/>
            </a:pPr>
            <a:r>
              <a:rPr lang="en-US" sz="2000" smtClean="0"/>
              <a:t>100%</a:t>
            </a:r>
          </a:p>
        </p:txBody>
      </p:sp>
      <p:sp>
        <p:nvSpPr>
          <p:cNvPr id="276" name="Google Shape;2146;p37"/>
          <p:cNvSpPr txBox="1">
            <a:spLocks noGrp="1"/>
          </p:cNvSpPr>
          <p:nvPr>
            <p:ph type="subTitle" idx="8"/>
          </p:nvPr>
        </p:nvSpPr>
        <p:spPr>
          <a:xfrm>
            <a:off x="647700" y="1295400"/>
            <a:ext cx="2667000" cy="768000"/>
          </a:xfrm>
          <a:prstGeom prst="rect">
            <a:avLst/>
          </a:prstGeom>
        </p:spPr>
        <p:txBody>
          <a:bodyPr spcFirstLastPara="1" wrap="square" lIns="107269" tIns="107269" rIns="107269" bIns="107269" anchor="t" anchorCtr="0">
            <a:noAutofit/>
          </a:bodyPr>
          <a:lstStyle/>
          <a:p>
            <a:pPr algn="ctr">
              <a:spcBef>
                <a:spcPts val="600"/>
              </a:spcBef>
              <a:spcAft>
                <a:spcPts val="600"/>
              </a:spcAft>
              <a:buClr>
                <a:schemeClr val="dk1"/>
              </a:buClr>
              <a:buSzPts val="1100"/>
            </a:pPr>
            <a:r>
              <a:rPr lang="en-US" sz="2000" smtClean="0"/>
              <a:t>Huỳnh Ngọc Đan Thanh</a:t>
            </a:r>
          </a:p>
          <a:p>
            <a:pPr algn="ctr">
              <a:spcBef>
                <a:spcPts val="600"/>
              </a:spcBef>
              <a:spcAft>
                <a:spcPts val="600"/>
              </a:spcAft>
              <a:buClr>
                <a:schemeClr val="dk1"/>
              </a:buClr>
              <a:buSzPts val="1100"/>
            </a:pPr>
            <a:r>
              <a:rPr lang="en-US" sz="2000" smtClean="0"/>
              <a:t>100%</a:t>
            </a:r>
          </a:p>
        </p:txBody>
      </p:sp>
      <p:sp>
        <p:nvSpPr>
          <p:cNvPr id="277" name="Google Shape;2146;p37"/>
          <p:cNvSpPr txBox="1">
            <a:spLocks noGrp="1"/>
          </p:cNvSpPr>
          <p:nvPr>
            <p:ph type="subTitle" idx="8"/>
          </p:nvPr>
        </p:nvSpPr>
        <p:spPr>
          <a:xfrm>
            <a:off x="519775" y="5410200"/>
            <a:ext cx="2604425" cy="768000"/>
          </a:xfrm>
          <a:prstGeom prst="rect">
            <a:avLst/>
          </a:prstGeom>
        </p:spPr>
        <p:txBody>
          <a:bodyPr spcFirstLastPara="1" wrap="square" lIns="107269" tIns="107269" rIns="107269" bIns="107269" anchor="t" anchorCtr="0">
            <a:noAutofit/>
          </a:bodyPr>
          <a:lstStyle/>
          <a:p>
            <a:pPr algn="ctr">
              <a:spcBef>
                <a:spcPts val="600"/>
              </a:spcBef>
              <a:spcAft>
                <a:spcPts val="600"/>
              </a:spcAft>
              <a:buClr>
                <a:schemeClr val="dk1"/>
              </a:buClr>
              <a:buSzPts val="1100"/>
            </a:pPr>
            <a:r>
              <a:rPr lang="en-US" sz="2000" smtClean="0"/>
              <a:t>Vưu Thị Thanh Hảo </a:t>
            </a:r>
          </a:p>
          <a:p>
            <a:pPr algn="ctr">
              <a:spcBef>
                <a:spcPts val="600"/>
              </a:spcBef>
              <a:spcAft>
                <a:spcPts val="600"/>
              </a:spcAft>
              <a:buClr>
                <a:schemeClr val="dk1"/>
              </a:buClr>
              <a:buSzPts val="1100"/>
            </a:pPr>
            <a:r>
              <a:rPr lang="en-US" sz="2000" smtClean="0"/>
              <a:t>100%</a:t>
            </a:r>
          </a:p>
        </p:txBody>
      </p:sp>
      <p:graphicFrame>
        <p:nvGraphicFramePr>
          <p:cNvPr id="7" name="Chart 6"/>
          <p:cNvGraphicFramePr/>
          <p:nvPr>
            <p:extLst>
              <p:ext uri="{D42A27DB-BD31-4B8C-83A1-F6EECF244321}">
                <p14:modId xmlns:p14="http://schemas.microsoft.com/office/powerpoint/2010/main" val="3359512062"/>
              </p:ext>
            </p:extLst>
          </p:nvPr>
        </p:nvGraphicFramePr>
        <p:xfrm>
          <a:off x="1895475" y="1905000"/>
          <a:ext cx="6181725" cy="4114800"/>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Group 11"/>
          <p:cNvGrpSpPr/>
          <p:nvPr/>
        </p:nvGrpSpPr>
        <p:grpSpPr>
          <a:xfrm>
            <a:off x="5638800" y="1752600"/>
            <a:ext cx="3429000" cy="838200"/>
            <a:chOff x="5638800" y="1752600"/>
            <a:chExt cx="3429000" cy="838200"/>
          </a:xfrm>
        </p:grpSpPr>
        <p:cxnSp>
          <p:nvCxnSpPr>
            <p:cNvPr id="9" name="Straight Connector 8"/>
            <p:cNvCxnSpPr/>
            <p:nvPr/>
          </p:nvCxnSpPr>
          <p:spPr>
            <a:xfrm flipV="1">
              <a:off x="5638800" y="1752600"/>
              <a:ext cx="1143000" cy="838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781800" y="1752600"/>
              <a:ext cx="228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5791200" y="5257800"/>
            <a:ext cx="3429000" cy="685800"/>
            <a:chOff x="5638800" y="2590800"/>
            <a:chExt cx="3429000" cy="685800"/>
          </a:xfrm>
        </p:grpSpPr>
        <p:cxnSp>
          <p:nvCxnSpPr>
            <p:cNvPr id="286" name="Straight Connector 285"/>
            <p:cNvCxnSpPr/>
            <p:nvPr/>
          </p:nvCxnSpPr>
          <p:spPr>
            <a:xfrm>
              <a:off x="5638800" y="2590800"/>
              <a:ext cx="1143000"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6781800" y="3276600"/>
              <a:ext cx="228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9" name="Straight Connector 288"/>
          <p:cNvCxnSpPr/>
          <p:nvPr/>
        </p:nvCxnSpPr>
        <p:spPr>
          <a:xfrm>
            <a:off x="6496050" y="3962400"/>
            <a:ext cx="27241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2" name="Group 291"/>
          <p:cNvGrpSpPr/>
          <p:nvPr/>
        </p:nvGrpSpPr>
        <p:grpSpPr>
          <a:xfrm flipH="1">
            <a:off x="838200" y="1847850"/>
            <a:ext cx="3429000" cy="838200"/>
            <a:chOff x="5638800" y="1752600"/>
            <a:chExt cx="3429000" cy="838200"/>
          </a:xfrm>
        </p:grpSpPr>
        <p:cxnSp>
          <p:nvCxnSpPr>
            <p:cNvPr id="293" name="Straight Connector 292"/>
            <p:cNvCxnSpPr/>
            <p:nvPr/>
          </p:nvCxnSpPr>
          <p:spPr>
            <a:xfrm flipV="1">
              <a:off x="5638800" y="1752600"/>
              <a:ext cx="1143000" cy="838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6781800" y="1752600"/>
              <a:ext cx="228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5" name="Group 294"/>
          <p:cNvGrpSpPr/>
          <p:nvPr/>
        </p:nvGrpSpPr>
        <p:grpSpPr>
          <a:xfrm flipH="1">
            <a:off x="762000" y="5257800"/>
            <a:ext cx="3429000" cy="685800"/>
            <a:chOff x="5638800" y="2590800"/>
            <a:chExt cx="3429000" cy="685800"/>
          </a:xfrm>
        </p:grpSpPr>
        <p:cxnSp>
          <p:nvCxnSpPr>
            <p:cNvPr id="296" name="Straight Connector 295"/>
            <p:cNvCxnSpPr/>
            <p:nvPr/>
          </p:nvCxnSpPr>
          <p:spPr>
            <a:xfrm>
              <a:off x="5638800" y="2590800"/>
              <a:ext cx="1143000"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6781800" y="3276600"/>
              <a:ext cx="228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8" name="Straight Connector 297"/>
          <p:cNvCxnSpPr/>
          <p:nvPr/>
        </p:nvCxnSpPr>
        <p:spPr>
          <a:xfrm flipH="1">
            <a:off x="762000" y="4010025"/>
            <a:ext cx="27241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620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09800" y="2286000"/>
            <a:ext cx="5562600" cy="2334804"/>
          </a:xfrm>
          <a:prstGeom prst="rect">
            <a:avLst/>
          </a:prstGeom>
        </p:spPr>
        <p:txBody>
          <a:bodyPr spcFirstLastPara="1" wrap="square" lIns="107269" tIns="107269" rIns="107269" bIns="107269" anchor="ctr" anchorCtr="0">
            <a:noAutofit/>
          </a:bodyPr>
          <a:lstStyle/>
          <a:p>
            <a:r>
              <a:rPr lang="en-US" smtClean="0">
                <a:latin typeface="Forte" pitchFamily="66" charset="0"/>
              </a:rPr>
              <a:t>Thank you</a:t>
            </a:r>
            <a:endParaRPr>
              <a:latin typeface="Forte"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4" name="Google Shape;2974;p52"/>
          <p:cNvSpPr txBox="1">
            <a:spLocks noGrp="1"/>
          </p:cNvSpPr>
          <p:nvPr>
            <p:ph type="subTitle" idx="4"/>
          </p:nvPr>
        </p:nvSpPr>
        <p:spPr>
          <a:xfrm>
            <a:off x="1689228" y="4181859"/>
            <a:ext cx="1911975" cy="816800"/>
          </a:xfrm>
          <a:prstGeom prst="rect">
            <a:avLst/>
          </a:prstGeom>
        </p:spPr>
        <p:txBody>
          <a:bodyPr spcFirstLastPara="1" wrap="square" lIns="107269" tIns="107269" rIns="107269" bIns="107269" anchor="t" anchorCtr="0">
            <a:noAutofit/>
          </a:bodyPr>
          <a:lstStyle/>
          <a:p>
            <a:r>
              <a:rPr lang="en-US" sz="2000" smtClean="0">
                <a:solidFill>
                  <a:schemeClr val="bg2"/>
                </a:solidFill>
              </a:rPr>
              <a:t>Nguyễn Qui Bình</a:t>
            </a:r>
          </a:p>
          <a:p>
            <a:r>
              <a:rPr lang="en-US" sz="2000" smtClean="0">
                <a:solidFill>
                  <a:schemeClr val="bg2"/>
                </a:solidFill>
                <a:sym typeface="Barlow Semi Condensed"/>
              </a:rPr>
              <a:t>B1907106</a:t>
            </a:r>
            <a:endParaRPr sz="2000">
              <a:solidFill>
                <a:schemeClr val="bg2"/>
              </a:solidFill>
              <a:sym typeface="Barlow Semi Condensed"/>
            </a:endParaRPr>
          </a:p>
        </p:txBody>
      </p:sp>
      <p:sp>
        <p:nvSpPr>
          <p:cNvPr id="2975" name="Google Shape;2975;p52"/>
          <p:cNvSpPr txBox="1">
            <a:spLocks noGrp="1"/>
          </p:cNvSpPr>
          <p:nvPr>
            <p:ph type="subTitle" idx="5"/>
          </p:nvPr>
        </p:nvSpPr>
        <p:spPr>
          <a:xfrm>
            <a:off x="6602209" y="2895600"/>
            <a:ext cx="1911975" cy="609600"/>
          </a:xfrm>
          <a:prstGeom prst="rect">
            <a:avLst/>
          </a:prstGeom>
        </p:spPr>
        <p:txBody>
          <a:bodyPr spcFirstLastPara="1" wrap="square" lIns="107269" tIns="107269" rIns="107269" bIns="107269" anchor="t" anchorCtr="0">
            <a:noAutofit/>
          </a:bodyPr>
          <a:lstStyle/>
          <a:p>
            <a:r>
              <a:rPr lang="en-US" smtClean="0"/>
              <a:t>QLCN</a:t>
            </a:r>
            <a:endParaRPr/>
          </a:p>
        </p:txBody>
      </p:sp>
      <p:sp>
        <p:nvSpPr>
          <p:cNvPr id="2976" name="Google Shape;2976;p52"/>
          <p:cNvSpPr txBox="1">
            <a:spLocks noGrp="1"/>
          </p:cNvSpPr>
          <p:nvPr>
            <p:ph type="subTitle" idx="1"/>
          </p:nvPr>
        </p:nvSpPr>
        <p:spPr>
          <a:xfrm>
            <a:off x="1649293" y="2971800"/>
            <a:ext cx="1911975" cy="609600"/>
          </a:xfrm>
          <a:prstGeom prst="rect">
            <a:avLst/>
          </a:prstGeom>
        </p:spPr>
        <p:txBody>
          <a:bodyPr spcFirstLastPara="1" wrap="square" lIns="107269" tIns="107269" rIns="107269" bIns="107269" anchor="t" anchorCtr="0">
            <a:noAutofit/>
          </a:bodyPr>
          <a:lstStyle/>
          <a:p>
            <a:r>
              <a:rPr lang="en-US" smtClean="0"/>
              <a:t>KT CĐT</a:t>
            </a:r>
            <a:endParaRPr/>
          </a:p>
        </p:txBody>
      </p:sp>
      <p:sp>
        <p:nvSpPr>
          <p:cNvPr id="2977" name="Google Shape;2977;p52"/>
          <p:cNvSpPr txBox="1">
            <a:spLocks noGrp="1"/>
          </p:cNvSpPr>
          <p:nvPr>
            <p:ph type="subTitle" idx="3"/>
          </p:nvPr>
        </p:nvSpPr>
        <p:spPr>
          <a:xfrm>
            <a:off x="1701806" y="4867659"/>
            <a:ext cx="1911975" cy="609600"/>
          </a:xfrm>
          <a:prstGeom prst="rect">
            <a:avLst/>
          </a:prstGeom>
        </p:spPr>
        <p:txBody>
          <a:bodyPr spcFirstLastPara="1" wrap="square" lIns="107269" tIns="107269" rIns="107269" bIns="107269" anchor="t" anchorCtr="0">
            <a:noAutofit/>
          </a:bodyPr>
          <a:lstStyle/>
          <a:p>
            <a:r>
              <a:rPr lang="en-US" smtClean="0"/>
              <a:t>KT CĐT</a:t>
            </a:r>
          </a:p>
          <a:p>
            <a:endParaRPr/>
          </a:p>
        </p:txBody>
      </p:sp>
      <p:sp>
        <p:nvSpPr>
          <p:cNvPr id="2978" name="Google Shape;2978;p52"/>
          <p:cNvSpPr txBox="1">
            <a:spLocks noGrp="1"/>
          </p:cNvSpPr>
          <p:nvPr>
            <p:ph type="subTitle" idx="6"/>
          </p:nvPr>
        </p:nvSpPr>
        <p:spPr>
          <a:xfrm>
            <a:off x="6233168" y="2209800"/>
            <a:ext cx="2650058" cy="816800"/>
          </a:xfrm>
          <a:prstGeom prst="rect">
            <a:avLst/>
          </a:prstGeom>
        </p:spPr>
        <p:txBody>
          <a:bodyPr spcFirstLastPara="1" wrap="square" lIns="107269" tIns="107269" rIns="107269" bIns="107269" anchor="t" anchorCtr="0">
            <a:noAutofit/>
          </a:bodyPr>
          <a:lstStyle/>
          <a:p>
            <a:r>
              <a:rPr lang="en-US" sz="2000" smtClean="0">
                <a:sym typeface="Barlow Semi Condensed"/>
              </a:rPr>
              <a:t>Nguyễn Ngọc Thanh Vy</a:t>
            </a:r>
          </a:p>
          <a:p>
            <a:r>
              <a:rPr lang="en-US" sz="2000" smtClean="0"/>
              <a:t>B2011690</a:t>
            </a:r>
            <a:endParaRPr sz="2000">
              <a:sym typeface="Barlow Semi Condensed"/>
            </a:endParaRPr>
          </a:p>
        </p:txBody>
      </p:sp>
      <p:sp>
        <p:nvSpPr>
          <p:cNvPr id="2979" name="Google Shape;2979;p52"/>
          <p:cNvSpPr txBox="1">
            <a:spLocks noGrp="1"/>
          </p:cNvSpPr>
          <p:nvPr>
            <p:ph type="subTitle" idx="2"/>
          </p:nvPr>
        </p:nvSpPr>
        <p:spPr>
          <a:xfrm>
            <a:off x="1649293" y="2209800"/>
            <a:ext cx="1911975" cy="816800"/>
          </a:xfrm>
          <a:prstGeom prst="rect">
            <a:avLst/>
          </a:prstGeom>
        </p:spPr>
        <p:txBody>
          <a:bodyPr spcFirstLastPara="1" wrap="square" lIns="107269" tIns="107269" rIns="107269" bIns="107269" anchor="t" anchorCtr="0">
            <a:noAutofit/>
          </a:bodyPr>
          <a:lstStyle/>
          <a:p>
            <a:r>
              <a:rPr lang="en-US" sz="2000" smtClean="0">
                <a:sym typeface="Barlow Semi Condensed"/>
              </a:rPr>
              <a:t>Trần </a:t>
            </a:r>
            <a:r>
              <a:rPr lang="en-US" sz="2000" smtClean="0">
                <a:solidFill>
                  <a:schemeClr val="tx1">
                    <a:lumMod val="50000"/>
                  </a:schemeClr>
                </a:solidFill>
                <a:sym typeface="Barlow Semi Condensed"/>
              </a:rPr>
              <a:t>Minh</a:t>
            </a:r>
            <a:r>
              <a:rPr lang="en-US" sz="2000" smtClean="0">
                <a:sym typeface="Barlow Semi Condensed"/>
              </a:rPr>
              <a:t> Tấn</a:t>
            </a:r>
          </a:p>
          <a:p>
            <a:r>
              <a:rPr lang="en-US" sz="2000" smtClean="0"/>
              <a:t>B1907185</a:t>
            </a:r>
            <a:endParaRPr sz="2000">
              <a:sym typeface="Barlow Semi Condensed"/>
            </a:endParaRPr>
          </a:p>
        </p:txBody>
      </p:sp>
      <p:sp>
        <p:nvSpPr>
          <p:cNvPr id="2980" name="Google Shape;2980;p52"/>
          <p:cNvSpPr txBox="1">
            <a:spLocks noGrp="1"/>
          </p:cNvSpPr>
          <p:nvPr>
            <p:ph type="title"/>
          </p:nvPr>
        </p:nvSpPr>
        <p:spPr>
          <a:xfrm>
            <a:off x="2836776" y="533400"/>
            <a:ext cx="4648200" cy="768000"/>
          </a:xfrm>
          <a:prstGeom prst="rect">
            <a:avLst/>
          </a:prstGeom>
        </p:spPr>
        <p:txBody>
          <a:bodyPr spcFirstLastPara="1" wrap="square" lIns="107269" tIns="107269" rIns="107269" bIns="107269" anchor="t" anchorCtr="0">
            <a:noAutofit/>
          </a:bodyPr>
          <a:lstStyle/>
          <a:p>
            <a:r>
              <a:rPr lang="en-US" sz="3600" b="1" smtClean="0"/>
              <a:t>THÀNH VIÊN NHÓM</a:t>
            </a:r>
            <a:endParaRPr sz="3600" b="1"/>
          </a:p>
        </p:txBody>
      </p:sp>
      <p:sp>
        <p:nvSpPr>
          <p:cNvPr id="2994" name="Google Shape;2994;p52"/>
          <p:cNvSpPr txBox="1">
            <a:spLocks noGrp="1"/>
          </p:cNvSpPr>
          <p:nvPr>
            <p:ph type="subTitle" idx="7"/>
          </p:nvPr>
        </p:nvSpPr>
        <p:spPr>
          <a:xfrm>
            <a:off x="4035112" y="2927883"/>
            <a:ext cx="1911975" cy="609600"/>
          </a:xfrm>
          <a:prstGeom prst="rect">
            <a:avLst/>
          </a:prstGeom>
        </p:spPr>
        <p:txBody>
          <a:bodyPr spcFirstLastPara="1" wrap="square" lIns="107269" tIns="107269" rIns="107269" bIns="107269" anchor="t" anchorCtr="0">
            <a:noAutofit/>
          </a:bodyPr>
          <a:lstStyle/>
          <a:p>
            <a:r>
              <a:rPr lang="en-US" smtClean="0"/>
              <a:t>QLCN</a:t>
            </a:r>
            <a:endParaRPr lang="en-US"/>
          </a:p>
        </p:txBody>
      </p:sp>
      <p:sp>
        <p:nvSpPr>
          <p:cNvPr id="2995" name="Google Shape;2995;p52"/>
          <p:cNvSpPr txBox="1">
            <a:spLocks noGrp="1"/>
          </p:cNvSpPr>
          <p:nvPr>
            <p:ph type="subTitle" idx="8"/>
          </p:nvPr>
        </p:nvSpPr>
        <p:spPr>
          <a:xfrm>
            <a:off x="3886200" y="2209800"/>
            <a:ext cx="2209800" cy="814400"/>
          </a:xfrm>
          <a:prstGeom prst="rect">
            <a:avLst/>
          </a:prstGeom>
        </p:spPr>
        <p:txBody>
          <a:bodyPr spcFirstLastPara="1" wrap="square" lIns="107269" tIns="107269" rIns="107269" bIns="107269" anchor="t" anchorCtr="0">
            <a:noAutofit/>
          </a:bodyPr>
          <a:lstStyle/>
          <a:p>
            <a:r>
              <a:rPr lang="en-US" sz="2000" smtClean="0">
                <a:sym typeface="Barlow Semi Condensed"/>
              </a:rPr>
              <a:t>Vưu Thị Thanh Hảo</a:t>
            </a:r>
          </a:p>
          <a:p>
            <a:r>
              <a:rPr lang="en-US" sz="2000" smtClean="0"/>
              <a:t>B2011718</a:t>
            </a:r>
            <a:endParaRPr sz="2000">
              <a:sym typeface="Barlow Semi Condensed"/>
            </a:endParaRPr>
          </a:p>
        </p:txBody>
      </p:sp>
      <p:sp>
        <p:nvSpPr>
          <p:cNvPr id="2996" name="Google Shape;2996;p52"/>
          <p:cNvSpPr txBox="1">
            <a:spLocks noGrp="1"/>
          </p:cNvSpPr>
          <p:nvPr>
            <p:ph type="subTitle" idx="9"/>
          </p:nvPr>
        </p:nvSpPr>
        <p:spPr>
          <a:xfrm>
            <a:off x="3920619" y="4876800"/>
            <a:ext cx="2111525" cy="609600"/>
          </a:xfrm>
          <a:prstGeom prst="rect">
            <a:avLst/>
          </a:prstGeom>
        </p:spPr>
        <p:txBody>
          <a:bodyPr spcFirstLastPara="1" wrap="square" lIns="107269" tIns="107269" rIns="107269" bIns="107269" anchor="t" anchorCtr="0">
            <a:noAutofit/>
          </a:bodyPr>
          <a:lstStyle/>
          <a:p>
            <a:r>
              <a:rPr lang="en-US" smtClean="0"/>
              <a:t>QLCN</a:t>
            </a:r>
            <a:endParaRPr lang="en-US"/>
          </a:p>
        </p:txBody>
      </p:sp>
      <p:sp>
        <p:nvSpPr>
          <p:cNvPr id="2997" name="Google Shape;2997;p52"/>
          <p:cNvSpPr txBox="1">
            <a:spLocks noGrp="1"/>
          </p:cNvSpPr>
          <p:nvPr>
            <p:ph type="subTitle" idx="13"/>
          </p:nvPr>
        </p:nvSpPr>
        <p:spPr>
          <a:xfrm>
            <a:off x="3942225" y="4168354"/>
            <a:ext cx="2111525" cy="814400"/>
          </a:xfrm>
          <a:prstGeom prst="rect">
            <a:avLst/>
          </a:prstGeom>
        </p:spPr>
        <p:txBody>
          <a:bodyPr spcFirstLastPara="1" wrap="square" lIns="107269" tIns="107269" rIns="107269" bIns="107269" anchor="t" anchorCtr="0">
            <a:noAutofit/>
          </a:bodyPr>
          <a:lstStyle/>
          <a:p>
            <a:r>
              <a:rPr lang="en-US" sz="2000" smtClean="0">
                <a:sym typeface="Barlow Semi Condensed"/>
              </a:rPr>
              <a:t>Châu Khánh Vy</a:t>
            </a:r>
          </a:p>
          <a:p>
            <a:r>
              <a:rPr lang="en-US" sz="2000" smtClean="0"/>
              <a:t>B2011688</a:t>
            </a:r>
            <a:endParaRPr sz="2000">
              <a:sym typeface="Barlow Semi Condensed"/>
            </a:endParaRPr>
          </a:p>
        </p:txBody>
      </p:sp>
      <p:sp>
        <p:nvSpPr>
          <p:cNvPr id="3003" name="Google Shape;3003;p52"/>
          <p:cNvSpPr txBox="1">
            <a:spLocks noGrp="1"/>
          </p:cNvSpPr>
          <p:nvPr>
            <p:ph type="subTitle" idx="14"/>
          </p:nvPr>
        </p:nvSpPr>
        <p:spPr>
          <a:xfrm>
            <a:off x="6528988" y="4876800"/>
            <a:ext cx="1911975" cy="609600"/>
          </a:xfrm>
          <a:prstGeom prst="rect">
            <a:avLst/>
          </a:prstGeom>
        </p:spPr>
        <p:txBody>
          <a:bodyPr spcFirstLastPara="1" wrap="square" lIns="107269" tIns="107269" rIns="107269" bIns="107269" anchor="t" anchorCtr="0">
            <a:noAutofit/>
          </a:bodyPr>
          <a:lstStyle/>
          <a:p>
            <a:r>
              <a:rPr lang="en-US" smtClean="0"/>
              <a:t>QLCN</a:t>
            </a:r>
            <a:endParaRPr lang="en-US"/>
          </a:p>
        </p:txBody>
      </p:sp>
      <p:sp>
        <p:nvSpPr>
          <p:cNvPr id="3004" name="Google Shape;3004;p52"/>
          <p:cNvSpPr txBox="1">
            <a:spLocks noGrp="1"/>
          </p:cNvSpPr>
          <p:nvPr>
            <p:ph type="subTitle" idx="15"/>
          </p:nvPr>
        </p:nvSpPr>
        <p:spPr>
          <a:xfrm>
            <a:off x="6354123" y="4168354"/>
            <a:ext cx="2524071" cy="708446"/>
          </a:xfrm>
          <a:prstGeom prst="rect">
            <a:avLst/>
          </a:prstGeom>
        </p:spPr>
        <p:txBody>
          <a:bodyPr spcFirstLastPara="1" wrap="square" lIns="107269" tIns="107269" rIns="107269" bIns="107269" anchor="t" anchorCtr="0">
            <a:noAutofit/>
          </a:bodyPr>
          <a:lstStyle/>
          <a:p>
            <a:r>
              <a:rPr lang="en-US" sz="2000" smtClean="0">
                <a:sym typeface="Barlow Semi Condensed"/>
              </a:rPr>
              <a:t>Huỳnh Ngọc Đan Thanh</a:t>
            </a:r>
          </a:p>
          <a:p>
            <a:r>
              <a:rPr lang="en-US" sz="2000" smtClean="0"/>
              <a:t>B2011761</a:t>
            </a:r>
            <a:endParaRPr lang="en-US" smtClean="0">
              <a:latin typeface="Barlow Semi Condensed"/>
              <a:ea typeface="Barlow Semi Condensed"/>
              <a:cs typeface="Barlow Semi Condensed"/>
              <a:sym typeface="Barlow Semi Condensed"/>
            </a:endParaRPr>
          </a:p>
          <a:p>
            <a:pPr>
              <a:lnSpc>
                <a:spcPct val="115000"/>
              </a:lnSpc>
            </a:pPr>
            <a:endParaRPr lang="en-US"/>
          </a:p>
          <a:p>
            <a:pPr>
              <a:buClr>
                <a:schemeClr val="dk1"/>
              </a:buClr>
              <a:buSzPts val="1100"/>
            </a:pPr>
            <a:endParaRPr lang="en-US">
              <a:latin typeface="Barlow Semi Condensed"/>
              <a:ea typeface="Barlow Semi Condensed"/>
              <a:cs typeface="Barlow Semi Condensed"/>
              <a:sym typeface="Barlow Semi Condensed"/>
            </a:endParaRPr>
          </a:p>
          <a:p>
            <a:pPr>
              <a:lnSpc>
                <a:spcPct val="115000"/>
              </a:lnSpc>
            </a:pPr>
            <a:endParaRPr lang="en-US"/>
          </a:p>
          <a:p>
            <a:pPr>
              <a:buClr>
                <a:schemeClr val="dk1"/>
              </a:buClr>
              <a:buSzPts val="1100"/>
            </a:pPr>
            <a:endParaRPr lang="en-US"/>
          </a:p>
          <a:p>
            <a:pPr>
              <a:lnSpc>
                <a:spcPct val="115000"/>
              </a:lnSpc>
            </a:pPr>
            <a:endParaRPr lang="en-US"/>
          </a:p>
          <a:p>
            <a:pPr>
              <a:buClr>
                <a:schemeClr val="dk1"/>
              </a:buClr>
              <a:buSzPts val="1100"/>
            </a:pPr>
            <a:endParaRPr lang="en-US"/>
          </a:p>
          <a:p>
            <a:pPr>
              <a:lnSpc>
                <a:spcPct val="115000"/>
              </a:lnSpc>
            </a:pPr>
            <a:endParaRPr lang="en-US"/>
          </a:p>
          <a:p>
            <a:pPr>
              <a:buClr>
                <a:schemeClr val="dk1"/>
              </a:buClr>
              <a:buSzPts val="1100"/>
            </a:pPr>
            <a:endParaRPr lang="en-US"/>
          </a:p>
          <a:p>
            <a:endParaRPr lang="en-US"/>
          </a:p>
          <a:p>
            <a:endParaRPr lang="en-US"/>
          </a:p>
          <a:p>
            <a:endParaRPr lang="en-US"/>
          </a:p>
          <a:p>
            <a:endParaRPr lang="en"/>
          </a:p>
        </p:txBody>
      </p:sp>
      <p:grpSp>
        <p:nvGrpSpPr>
          <p:cNvPr id="34" name="Google Shape;14433;p78"/>
          <p:cNvGrpSpPr/>
          <p:nvPr/>
        </p:nvGrpSpPr>
        <p:grpSpPr>
          <a:xfrm>
            <a:off x="7391400" y="1779239"/>
            <a:ext cx="391181" cy="479071"/>
            <a:chOff x="-55225575" y="1903275"/>
            <a:chExt cx="318225" cy="316650"/>
          </a:xfrm>
        </p:grpSpPr>
        <p:sp>
          <p:nvSpPr>
            <p:cNvPr id="35" name="Google Shape;14434;p78"/>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36" name="Google Shape;14435;p78"/>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37" name="Google Shape;14436;p78"/>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38" name="Google Shape;14437;p78"/>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39" name="Google Shape;14438;p78"/>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grpSp>
        <p:nvGrpSpPr>
          <p:cNvPr id="40" name="Google Shape;14551;p78"/>
          <p:cNvGrpSpPr/>
          <p:nvPr/>
        </p:nvGrpSpPr>
        <p:grpSpPr>
          <a:xfrm>
            <a:off x="2438400" y="1752600"/>
            <a:ext cx="345680" cy="482764"/>
            <a:chOff x="1044400" y="2917425"/>
            <a:chExt cx="248125" cy="281550"/>
          </a:xfrm>
        </p:grpSpPr>
        <p:sp>
          <p:nvSpPr>
            <p:cNvPr id="41" name="Google Shape;14552;p78"/>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 name="Google Shape;14553;p78"/>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 name="Google Shape;14554;p78"/>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 name="Google Shape;14555;p78"/>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 name="Google Shape;14556;p78"/>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5F7D95"/>
            </a:solidFill>
            <a:ln>
              <a:noFill/>
            </a:ln>
          </p:spPr>
        </p:sp>
        <p:sp>
          <p:nvSpPr>
            <p:cNvPr id="46" name="Google Shape;14557;p78"/>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5F7D95"/>
            </a:solidFill>
            <a:ln>
              <a:noFill/>
            </a:ln>
          </p:spPr>
        </p:sp>
        <p:sp>
          <p:nvSpPr>
            <p:cNvPr id="47" name="Google Shape;14558;p78"/>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5F7D95"/>
            </a:solidFill>
            <a:ln>
              <a:noFill/>
            </a:ln>
          </p:spPr>
        </p:sp>
        <p:sp>
          <p:nvSpPr>
            <p:cNvPr id="48" name="Google Shape;14559;p78"/>
            <p:cNvSpPr/>
            <p:nvPr/>
          </p:nvSpPr>
          <p:spPr>
            <a:xfrm>
              <a:off x="1205975" y="2965750"/>
              <a:ext cx="21000" cy="16200"/>
            </a:xfrm>
            <a:prstGeom prst="ellipse">
              <a:avLst/>
            </a:prstGeom>
            <a:solidFill>
              <a:srgbClr val="5F7D95"/>
            </a:solidFill>
            <a:ln>
              <a:noFill/>
            </a:ln>
          </p:spPr>
          <p:txBody>
            <a:bodyPr spcFirstLastPara="1" wrap="square" lIns="91425" tIns="91425" rIns="91425" bIns="91425" anchor="ctr" anchorCtr="0">
              <a:noAutofit/>
            </a:bodyPr>
            <a:lstStyle/>
            <a:p>
              <a:endParaRPr/>
            </a:p>
          </p:txBody>
        </p:sp>
        <p:sp>
          <p:nvSpPr>
            <p:cNvPr id="49" name="Google Shape;14560;p78"/>
            <p:cNvSpPr/>
            <p:nvPr/>
          </p:nvSpPr>
          <p:spPr>
            <a:xfrm>
              <a:off x="1082225" y="2937250"/>
              <a:ext cx="11400" cy="26400"/>
            </a:xfrm>
            <a:prstGeom prst="rect">
              <a:avLst/>
            </a:prstGeom>
            <a:solidFill>
              <a:srgbClr val="5F7D95"/>
            </a:solidFill>
            <a:ln>
              <a:noFill/>
            </a:ln>
          </p:spPr>
          <p:txBody>
            <a:bodyPr spcFirstLastPara="1" wrap="square" lIns="91425" tIns="91425" rIns="91425" bIns="91425" anchor="ctr" anchorCtr="0">
              <a:noAutofit/>
            </a:bodyPr>
            <a:lstStyle/>
            <a:p>
              <a:endParaRPr/>
            </a:p>
          </p:txBody>
        </p:sp>
      </p:grpSp>
      <p:grpSp>
        <p:nvGrpSpPr>
          <p:cNvPr id="50" name="Google Shape;14551;p78"/>
          <p:cNvGrpSpPr/>
          <p:nvPr/>
        </p:nvGrpSpPr>
        <p:grpSpPr>
          <a:xfrm>
            <a:off x="2492815" y="3753229"/>
            <a:ext cx="345680" cy="482764"/>
            <a:chOff x="1044400" y="2917425"/>
            <a:chExt cx="248125" cy="281550"/>
          </a:xfrm>
        </p:grpSpPr>
        <p:sp>
          <p:nvSpPr>
            <p:cNvPr id="51" name="Google Shape;14552;p78"/>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 name="Google Shape;14553;p78"/>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 name="Google Shape;14554;p78"/>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 name="Google Shape;14555;p78"/>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 name="Google Shape;14556;p78"/>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5F7D95"/>
            </a:solidFill>
            <a:ln>
              <a:noFill/>
            </a:ln>
          </p:spPr>
        </p:sp>
        <p:sp>
          <p:nvSpPr>
            <p:cNvPr id="56" name="Google Shape;14557;p78"/>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5F7D95"/>
            </a:solidFill>
            <a:ln>
              <a:noFill/>
            </a:ln>
          </p:spPr>
        </p:sp>
        <p:sp>
          <p:nvSpPr>
            <p:cNvPr id="57" name="Google Shape;14558;p78"/>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5F7D95"/>
            </a:solidFill>
            <a:ln>
              <a:noFill/>
            </a:ln>
          </p:spPr>
        </p:sp>
        <p:sp>
          <p:nvSpPr>
            <p:cNvPr id="58" name="Google Shape;14559;p78"/>
            <p:cNvSpPr/>
            <p:nvPr/>
          </p:nvSpPr>
          <p:spPr>
            <a:xfrm>
              <a:off x="1205975" y="2965750"/>
              <a:ext cx="21000" cy="16200"/>
            </a:xfrm>
            <a:prstGeom prst="ellipse">
              <a:avLst/>
            </a:prstGeom>
            <a:solidFill>
              <a:srgbClr val="5F7D95"/>
            </a:solidFill>
            <a:ln>
              <a:noFill/>
            </a:ln>
          </p:spPr>
          <p:txBody>
            <a:bodyPr spcFirstLastPara="1" wrap="square" lIns="91425" tIns="91425" rIns="91425" bIns="91425" anchor="ctr" anchorCtr="0">
              <a:noAutofit/>
            </a:bodyPr>
            <a:lstStyle/>
            <a:p>
              <a:endParaRPr/>
            </a:p>
          </p:txBody>
        </p:sp>
        <p:sp>
          <p:nvSpPr>
            <p:cNvPr id="59" name="Google Shape;14560;p78"/>
            <p:cNvSpPr/>
            <p:nvPr/>
          </p:nvSpPr>
          <p:spPr>
            <a:xfrm>
              <a:off x="1082225" y="2937250"/>
              <a:ext cx="11400" cy="26400"/>
            </a:xfrm>
            <a:prstGeom prst="rect">
              <a:avLst/>
            </a:prstGeom>
            <a:solidFill>
              <a:srgbClr val="5F7D95"/>
            </a:solidFill>
            <a:ln>
              <a:noFill/>
            </a:ln>
          </p:spPr>
          <p:txBody>
            <a:bodyPr spcFirstLastPara="1" wrap="square" lIns="91425" tIns="91425" rIns="91425" bIns="91425" anchor="ctr" anchorCtr="0">
              <a:noAutofit/>
            </a:bodyPr>
            <a:lstStyle/>
            <a:p>
              <a:endParaRPr/>
            </a:p>
          </p:txBody>
        </p:sp>
      </p:grpSp>
      <p:grpSp>
        <p:nvGrpSpPr>
          <p:cNvPr id="60" name="Google Shape;14433;p78"/>
          <p:cNvGrpSpPr/>
          <p:nvPr/>
        </p:nvGrpSpPr>
        <p:grpSpPr>
          <a:xfrm>
            <a:off x="4724400" y="1786593"/>
            <a:ext cx="391181" cy="479071"/>
            <a:chOff x="-55225575" y="1903275"/>
            <a:chExt cx="318225" cy="316650"/>
          </a:xfrm>
        </p:grpSpPr>
        <p:sp>
          <p:nvSpPr>
            <p:cNvPr id="61" name="Google Shape;14434;p78"/>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 name="Google Shape;14435;p78"/>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 name="Google Shape;14436;p78"/>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 name="Google Shape;14437;p78"/>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 name="Google Shape;14438;p78"/>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grpSp>
        <p:nvGrpSpPr>
          <p:cNvPr id="66" name="Google Shape;14433;p78"/>
          <p:cNvGrpSpPr/>
          <p:nvPr/>
        </p:nvGrpSpPr>
        <p:grpSpPr>
          <a:xfrm>
            <a:off x="7458274" y="3751286"/>
            <a:ext cx="391181" cy="479071"/>
            <a:chOff x="-55225575" y="1903275"/>
            <a:chExt cx="318225" cy="316650"/>
          </a:xfrm>
        </p:grpSpPr>
        <p:sp>
          <p:nvSpPr>
            <p:cNvPr id="67" name="Google Shape;14434;p78"/>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8" name="Google Shape;14435;p78"/>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9" name="Google Shape;14436;p78"/>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0" name="Google Shape;14437;p78"/>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1" name="Google Shape;14438;p78"/>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grpSp>
        <p:nvGrpSpPr>
          <p:cNvPr id="72" name="Google Shape;14433;p78"/>
          <p:cNvGrpSpPr/>
          <p:nvPr/>
        </p:nvGrpSpPr>
        <p:grpSpPr>
          <a:xfrm>
            <a:off x="4791274" y="3758640"/>
            <a:ext cx="391181" cy="479071"/>
            <a:chOff x="-55225575" y="1903275"/>
            <a:chExt cx="318225" cy="316650"/>
          </a:xfrm>
        </p:grpSpPr>
        <p:sp>
          <p:nvSpPr>
            <p:cNvPr id="73" name="Google Shape;14434;p78"/>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4" name="Google Shape;14435;p78"/>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5" name="Google Shape;14436;p78"/>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6" name="Google Shape;14437;p78"/>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7" name="Google Shape;14438;p78"/>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42" name="Google Shape;3165;p54"/>
          <p:cNvSpPr/>
          <p:nvPr/>
        </p:nvSpPr>
        <p:spPr>
          <a:xfrm>
            <a:off x="2971800" y="4038600"/>
            <a:ext cx="1609600" cy="2819400"/>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107269" tIns="107269" rIns="107269" bIns="107269" anchor="ctr" anchorCtr="0">
            <a:noAutofit/>
          </a:bodyPr>
          <a:lstStyle/>
          <a:p>
            <a:endParaRPr/>
          </a:p>
        </p:txBody>
      </p:sp>
      <p:sp>
        <p:nvSpPr>
          <p:cNvPr id="43" name="Google Shape;3166;p54"/>
          <p:cNvSpPr/>
          <p:nvPr/>
        </p:nvSpPr>
        <p:spPr>
          <a:xfrm>
            <a:off x="5029200" y="2930941"/>
            <a:ext cx="1646452" cy="3927059"/>
          </a:xfrm>
          <a:prstGeom prst="round2SameRect">
            <a:avLst>
              <a:gd name="adj1" fmla="val 16667"/>
              <a:gd name="adj2" fmla="val 0"/>
            </a:avLst>
          </a:prstGeom>
          <a:solidFill>
            <a:schemeClr val="accent3">
              <a:lumMod val="50000"/>
            </a:schemeClr>
          </a:solidFill>
          <a:ln w="9525" cap="flat" cmpd="sng">
            <a:solidFill>
              <a:schemeClr val="dk2"/>
            </a:solidFill>
            <a:prstDash val="solid"/>
            <a:round/>
            <a:headEnd type="none" w="sm" len="sm"/>
            <a:tailEnd type="none" w="sm" len="sm"/>
          </a:ln>
        </p:spPr>
        <p:txBody>
          <a:bodyPr spcFirstLastPara="1" wrap="square" lIns="107269" tIns="107269" rIns="107269" bIns="107269" anchor="ctr" anchorCtr="0">
            <a:noAutofit/>
          </a:bodyPr>
          <a:lstStyle/>
          <a:p>
            <a:endParaRPr/>
          </a:p>
        </p:txBody>
      </p:sp>
      <p:sp>
        <p:nvSpPr>
          <p:cNvPr id="44" name="Google Shape;3167;p54"/>
          <p:cNvSpPr/>
          <p:nvPr/>
        </p:nvSpPr>
        <p:spPr>
          <a:xfrm>
            <a:off x="1066800" y="3374549"/>
            <a:ext cx="1571922" cy="3464401"/>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107269" tIns="107269" rIns="107269" bIns="107269" anchor="ctr" anchorCtr="0">
            <a:noAutofit/>
          </a:bodyPr>
          <a:lstStyle/>
          <a:p>
            <a:endParaRPr/>
          </a:p>
        </p:txBody>
      </p:sp>
      <p:grpSp>
        <p:nvGrpSpPr>
          <p:cNvPr id="45" name="Google Shape;3168;p54"/>
          <p:cNvGrpSpPr/>
          <p:nvPr/>
        </p:nvGrpSpPr>
        <p:grpSpPr>
          <a:xfrm>
            <a:off x="1646258" y="1676400"/>
            <a:ext cx="406890" cy="498747"/>
            <a:chOff x="-42062025" y="2316000"/>
            <a:chExt cx="319000" cy="317700"/>
          </a:xfrm>
        </p:grpSpPr>
        <p:sp>
          <p:nvSpPr>
            <p:cNvPr id="46" name="Google Shape;3169;p54"/>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47" name="Google Shape;3170;p54"/>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dk2"/>
            </a:solidFill>
            <a:ln>
              <a:noFill/>
            </a:ln>
          </p:spPr>
          <p:txBody>
            <a:bodyPr spcFirstLastPara="1" wrap="square" lIns="91425" tIns="91425" rIns="91425" bIns="91425" anchor="ctr" anchorCtr="0">
              <a:noAutofit/>
            </a:bodyPr>
            <a:lstStyle/>
            <a:p>
              <a:endParaRPr/>
            </a:p>
          </p:txBody>
        </p:sp>
      </p:grpSp>
      <p:grpSp>
        <p:nvGrpSpPr>
          <p:cNvPr id="48" name="Google Shape;3171;p54"/>
          <p:cNvGrpSpPr/>
          <p:nvPr/>
        </p:nvGrpSpPr>
        <p:grpSpPr>
          <a:xfrm>
            <a:off x="3568102" y="2438400"/>
            <a:ext cx="406890" cy="497099"/>
            <a:chOff x="-40171725" y="2705875"/>
            <a:chExt cx="319000" cy="316650"/>
          </a:xfrm>
        </p:grpSpPr>
        <p:sp>
          <p:nvSpPr>
            <p:cNvPr id="49" name="Google Shape;3172;p54"/>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50" name="Google Shape;3173;p54"/>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2"/>
            </a:solidFill>
            <a:ln>
              <a:noFill/>
            </a:ln>
          </p:spPr>
          <p:txBody>
            <a:bodyPr spcFirstLastPara="1" wrap="square" lIns="91425" tIns="91425" rIns="91425" bIns="91425" anchor="ctr" anchorCtr="0">
              <a:noAutofit/>
            </a:bodyPr>
            <a:lstStyle/>
            <a:p>
              <a:endParaRPr/>
            </a:p>
          </p:txBody>
        </p:sp>
      </p:grpSp>
      <p:grpSp>
        <p:nvGrpSpPr>
          <p:cNvPr id="51" name="Google Shape;3174;p54"/>
          <p:cNvGrpSpPr/>
          <p:nvPr/>
        </p:nvGrpSpPr>
        <p:grpSpPr>
          <a:xfrm>
            <a:off x="5533448" y="1723907"/>
            <a:ext cx="368370" cy="455439"/>
            <a:chOff x="-12199250" y="2530225"/>
            <a:chExt cx="352075" cy="353675"/>
          </a:xfrm>
        </p:grpSpPr>
        <p:sp>
          <p:nvSpPr>
            <p:cNvPr id="52"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53"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54"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55"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endParaRPr/>
            </a:p>
          </p:txBody>
        </p:sp>
      </p:grpSp>
      <p:sp>
        <p:nvSpPr>
          <p:cNvPr id="58" name="Google Shape;3167;p54"/>
          <p:cNvSpPr/>
          <p:nvPr/>
        </p:nvSpPr>
        <p:spPr>
          <a:xfrm>
            <a:off x="7086601" y="4267200"/>
            <a:ext cx="1524000" cy="2571750"/>
          </a:xfrm>
          <a:prstGeom prst="round2SameRect">
            <a:avLst>
              <a:gd name="adj1" fmla="val 16667"/>
              <a:gd name="adj2" fmla="val 0"/>
            </a:avLst>
          </a:prstGeom>
          <a:solidFill>
            <a:schemeClr val="accent3">
              <a:lumMod val="75000"/>
            </a:schemeClr>
          </a:solidFill>
          <a:ln w="9525" cap="flat" cmpd="sng">
            <a:solidFill>
              <a:schemeClr val="dk2"/>
            </a:solidFill>
            <a:prstDash val="solid"/>
            <a:round/>
            <a:headEnd type="none" w="sm" len="sm"/>
            <a:tailEnd type="none" w="sm" len="sm"/>
          </a:ln>
        </p:spPr>
        <p:txBody>
          <a:bodyPr spcFirstLastPara="1" wrap="square" lIns="107269" tIns="107269" rIns="107269" bIns="107269" anchor="ctr" anchorCtr="0">
            <a:noAutofit/>
          </a:bodyPr>
          <a:lstStyle/>
          <a:p>
            <a:endParaRPr/>
          </a:p>
        </p:txBody>
      </p:sp>
      <p:sp>
        <p:nvSpPr>
          <p:cNvPr id="59" name="Google Shape;2695;p49"/>
          <p:cNvSpPr txBox="1"/>
          <p:nvPr/>
        </p:nvSpPr>
        <p:spPr>
          <a:xfrm>
            <a:off x="465509" y="2131925"/>
            <a:ext cx="2768387" cy="642501"/>
          </a:xfrm>
          <a:prstGeom prst="rect">
            <a:avLst/>
          </a:prstGeom>
          <a:noFill/>
          <a:ln>
            <a:noFill/>
          </a:ln>
        </p:spPr>
        <p:txBody>
          <a:bodyPr spcFirstLastPara="1" wrap="square" lIns="107269" tIns="107269" rIns="107269" bIns="107269" anchor="t" anchorCtr="0">
            <a:noAutofit/>
          </a:bodyPr>
          <a:lstStyle/>
          <a:p>
            <a:pPr algn="ctr"/>
            <a:r>
              <a:rPr lang="en-US" sz="3200" smtClean="0">
                <a:solidFill>
                  <a:schemeClr val="dk2"/>
                </a:solidFill>
                <a:latin typeface="Barlow Semi Condensed"/>
                <a:ea typeface="Barlow Semi Condensed"/>
                <a:cs typeface="Barlow Semi Condensed"/>
                <a:sym typeface="Barlow Semi Condensed"/>
              </a:rPr>
              <a:t>Tổng quan</a:t>
            </a:r>
          </a:p>
          <a:p>
            <a:pPr algn="ctr"/>
            <a:r>
              <a:rPr lang="en-US" sz="3200" smtClean="0">
                <a:solidFill>
                  <a:schemeClr val="dk2"/>
                </a:solidFill>
                <a:latin typeface="Barlow Semi Condensed"/>
                <a:ea typeface="Barlow Semi Condensed"/>
                <a:cs typeface="Barlow Semi Condensed"/>
                <a:sym typeface="Barlow Semi Condensed"/>
              </a:rPr>
              <a:t>về đề tài</a:t>
            </a:r>
            <a:endParaRPr sz="3200">
              <a:solidFill>
                <a:schemeClr val="dk2"/>
              </a:solidFill>
              <a:latin typeface="Barlow Semi Condensed"/>
              <a:ea typeface="Barlow Semi Condensed"/>
              <a:cs typeface="Barlow Semi Condensed"/>
              <a:sym typeface="Barlow Semi Condensed"/>
            </a:endParaRPr>
          </a:p>
        </p:txBody>
      </p:sp>
      <p:sp>
        <p:nvSpPr>
          <p:cNvPr id="60" name="Google Shape;2696;p49"/>
          <p:cNvSpPr txBox="1"/>
          <p:nvPr/>
        </p:nvSpPr>
        <p:spPr>
          <a:xfrm>
            <a:off x="4581400" y="2239516"/>
            <a:ext cx="2404350" cy="847600"/>
          </a:xfrm>
          <a:prstGeom prst="rect">
            <a:avLst/>
          </a:prstGeom>
          <a:noFill/>
          <a:ln>
            <a:noFill/>
          </a:ln>
        </p:spPr>
        <p:txBody>
          <a:bodyPr spcFirstLastPara="1" wrap="square" lIns="107269" tIns="107269" rIns="107269" bIns="107269" anchor="t" anchorCtr="0">
            <a:noAutofit/>
          </a:bodyPr>
          <a:lstStyle/>
          <a:p>
            <a:pPr algn="ctr"/>
            <a:r>
              <a:rPr lang="en-US" sz="3200" smtClean="0">
                <a:solidFill>
                  <a:schemeClr val="dk2"/>
                </a:solidFill>
                <a:latin typeface="Barlow Semi Condensed"/>
                <a:ea typeface="Barlow Semi Condensed"/>
                <a:cs typeface="Barlow Semi Condensed"/>
                <a:sym typeface="Barlow Semi Condensed"/>
              </a:rPr>
              <a:t>Lập trình</a:t>
            </a:r>
            <a:endParaRPr sz="3200">
              <a:solidFill>
                <a:schemeClr val="dk2"/>
              </a:solidFill>
              <a:latin typeface="Barlow Semi Condensed"/>
              <a:ea typeface="Barlow Semi Condensed"/>
              <a:cs typeface="Barlow Semi Condensed"/>
              <a:sym typeface="Barlow Semi Condensed"/>
            </a:endParaRPr>
          </a:p>
        </p:txBody>
      </p:sp>
      <p:sp>
        <p:nvSpPr>
          <p:cNvPr id="61" name="Google Shape;2697;p49"/>
          <p:cNvSpPr txBox="1"/>
          <p:nvPr/>
        </p:nvSpPr>
        <p:spPr>
          <a:xfrm>
            <a:off x="2569372" y="2935499"/>
            <a:ext cx="2404350" cy="847600"/>
          </a:xfrm>
          <a:prstGeom prst="rect">
            <a:avLst/>
          </a:prstGeom>
          <a:noFill/>
          <a:ln>
            <a:noFill/>
          </a:ln>
        </p:spPr>
        <p:txBody>
          <a:bodyPr spcFirstLastPara="1" wrap="square" lIns="107269" tIns="107269" rIns="107269" bIns="107269" anchor="t" anchorCtr="0">
            <a:noAutofit/>
          </a:bodyPr>
          <a:lstStyle/>
          <a:p>
            <a:pPr algn="ctr"/>
            <a:r>
              <a:rPr lang="en-US" sz="3200" smtClean="0">
                <a:solidFill>
                  <a:schemeClr val="dk2"/>
                </a:solidFill>
                <a:latin typeface="Barlow Semi Condensed"/>
                <a:ea typeface="Barlow Semi Condensed"/>
                <a:cs typeface="Barlow Semi Condensed"/>
                <a:sym typeface="Barlow Semi Condensed"/>
              </a:rPr>
              <a:t>Giới thiệu</a:t>
            </a:r>
          </a:p>
          <a:p>
            <a:pPr algn="ctr"/>
            <a:r>
              <a:rPr lang="en-US" sz="3200" smtClean="0">
                <a:solidFill>
                  <a:schemeClr val="dk2"/>
                </a:solidFill>
                <a:latin typeface="Barlow Semi Condensed"/>
                <a:ea typeface="Barlow Semi Condensed"/>
                <a:cs typeface="Barlow Semi Condensed"/>
                <a:sym typeface="Barlow Semi Condensed"/>
              </a:rPr>
              <a:t>về Firebase</a:t>
            </a:r>
            <a:endParaRPr sz="3200">
              <a:solidFill>
                <a:schemeClr val="dk2"/>
              </a:solidFill>
              <a:latin typeface="Barlow Semi Condensed"/>
              <a:ea typeface="Barlow Semi Condensed"/>
              <a:cs typeface="Barlow Semi Condensed"/>
              <a:sym typeface="Barlow Semi Condensed"/>
            </a:endParaRPr>
          </a:p>
        </p:txBody>
      </p:sp>
      <p:sp>
        <p:nvSpPr>
          <p:cNvPr id="62" name="Google Shape;2698;p49"/>
          <p:cNvSpPr txBox="1"/>
          <p:nvPr/>
        </p:nvSpPr>
        <p:spPr>
          <a:xfrm>
            <a:off x="6676137" y="3130699"/>
            <a:ext cx="2404350" cy="1104209"/>
          </a:xfrm>
          <a:prstGeom prst="rect">
            <a:avLst/>
          </a:prstGeom>
          <a:noFill/>
          <a:ln>
            <a:noFill/>
          </a:ln>
        </p:spPr>
        <p:txBody>
          <a:bodyPr spcFirstLastPara="1" wrap="square" lIns="107269" tIns="107269" rIns="107269" bIns="107269" anchor="t" anchorCtr="0">
            <a:noAutofit/>
          </a:bodyPr>
          <a:lstStyle/>
          <a:p>
            <a:pPr algn="ctr"/>
            <a:r>
              <a:rPr lang="en-US" sz="3200" smtClean="0">
                <a:solidFill>
                  <a:schemeClr val="dk2"/>
                </a:solidFill>
                <a:latin typeface="Barlow Semi Condensed"/>
                <a:ea typeface="Barlow Semi Condensed"/>
                <a:cs typeface="Barlow Semi Condensed"/>
                <a:sym typeface="Barlow Semi Condensed"/>
              </a:rPr>
              <a:t>Giao diện Web</a:t>
            </a:r>
            <a:endParaRPr sz="3200">
              <a:solidFill>
                <a:schemeClr val="dk2"/>
              </a:solidFill>
              <a:latin typeface="Barlow Semi Condensed"/>
              <a:ea typeface="Barlow Semi Condensed"/>
              <a:cs typeface="Barlow Semi Condensed"/>
              <a:sym typeface="Barlow Semi Condensed"/>
            </a:endParaRPr>
          </a:p>
        </p:txBody>
      </p:sp>
      <p:grpSp>
        <p:nvGrpSpPr>
          <p:cNvPr id="63" name="Google Shape;15139;p81"/>
          <p:cNvGrpSpPr/>
          <p:nvPr/>
        </p:nvGrpSpPr>
        <p:grpSpPr>
          <a:xfrm>
            <a:off x="7649149" y="2655212"/>
            <a:ext cx="458325" cy="564044"/>
            <a:chOff x="-4572701" y="2764951"/>
            <a:chExt cx="293025" cy="293000"/>
          </a:xfrm>
        </p:grpSpPr>
        <p:sp>
          <p:nvSpPr>
            <p:cNvPr id="64" name="Google Shape;15140;p81"/>
            <p:cNvSpPr/>
            <p:nvPr/>
          </p:nvSpPr>
          <p:spPr>
            <a:xfrm>
              <a:off x="-4572701" y="2764951"/>
              <a:ext cx="293025" cy="293000"/>
            </a:xfrm>
            <a:custGeom>
              <a:avLst/>
              <a:gdLst/>
              <a:ahLst/>
              <a:cxnLst/>
              <a:rect l="l" t="t" r="r" b="b"/>
              <a:pathLst>
                <a:path w="11721" h="11720" extrusionOk="0">
                  <a:moveTo>
                    <a:pt x="10681" y="2048"/>
                  </a:moveTo>
                  <a:cubicBezTo>
                    <a:pt x="10870" y="2048"/>
                    <a:pt x="11027" y="2206"/>
                    <a:pt x="11027" y="2395"/>
                  </a:cubicBezTo>
                  <a:lnTo>
                    <a:pt x="11027" y="7246"/>
                  </a:lnTo>
                  <a:cubicBezTo>
                    <a:pt x="11027" y="7435"/>
                    <a:pt x="10870" y="7593"/>
                    <a:pt x="10681" y="7593"/>
                  </a:cubicBezTo>
                  <a:lnTo>
                    <a:pt x="1072" y="7593"/>
                  </a:lnTo>
                  <a:cubicBezTo>
                    <a:pt x="883" y="7593"/>
                    <a:pt x="725" y="7435"/>
                    <a:pt x="725" y="7246"/>
                  </a:cubicBezTo>
                  <a:lnTo>
                    <a:pt x="725" y="2395"/>
                  </a:lnTo>
                  <a:cubicBezTo>
                    <a:pt x="725" y="2206"/>
                    <a:pt x="883" y="2048"/>
                    <a:pt x="1072" y="2048"/>
                  </a:cubicBezTo>
                  <a:close/>
                  <a:moveTo>
                    <a:pt x="4821" y="8286"/>
                  </a:moveTo>
                  <a:lnTo>
                    <a:pt x="4821" y="8979"/>
                  </a:lnTo>
                  <a:lnTo>
                    <a:pt x="3435" y="8979"/>
                  </a:lnTo>
                  <a:lnTo>
                    <a:pt x="3435" y="8286"/>
                  </a:lnTo>
                  <a:close/>
                  <a:moveTo>
                    <a:pt x="8287" y="8286"/>
                  </a:moveTo>
                  <a:lnTo>
                    <a:pt x="8287" y="8979"/>
                  </a:lnTo>
                  <a:lnTo>
                    <a:pt x="6869" y="8979"/>
                  </a:lnTo>
                  <a:lnTo>
                    <a:pt x="6869" y="8286"/>
                  </a:lnTo>
                  <a:close/>
                  <a:moveTo>
                    <a:pt x="6207" y="8254"/>
                  </a:moveTo>
                  <a:lnTo>
                    <a:pt x="6207" y="11027"/>
                  </a:lnTo>
                  <a:lnTo>
                    <a:pt x="5514" y="11027"/>
                  </a:lnTo>
                  <a:lnTo>
                    <a:pt x="5514" y="8254"/>
                  </a:lnTo>
                  <a:close/>
                  <a:moveTo>
                    <a:pt x="1733" y="0"/>
                  </a:moveTo>
                  <a:cubicBezTo>
                    <a:pt x="1544" y="0"/>
                    <a:pt x="1387" y="158"/>
                    <a:pt x="1387" y="347"/>
                  </a:cubicBezTo>
                  <a:cubicBezTo>
                    <a:pt x="1387" y="536"/>
                    <a:pt x="1544" y="693"/>
                    <a:pt x="1733" y="693"/>
                  </a:cubicBezTo>
                  <a:lnTo>
                    <a:pt x="2112" y="693"/>
                  </a:lnTo>
                  <a:lnTo>
                    <a:pt x="2112" y="1355"/>
                  </a:lnTo>
                  <a:lnTo>
                    <a:pt x="1072" y="1355"/>
                  </a:lnTo>
                  <a:cubicBezTo>
                    <a:pt x="536" y="1355"/>
                    <a:pt x="64" y="1827"/>
                    <a:pt x="64" y="2395"/>
                  </a:cubicBezTo>
                  <a:lnTo>
                    <a:pt x="64" y="7246"/>
                  </a:lnTo>
                  <a:cubicBezTo>
                    <a:pt x="64" y="7782"/>
                    <a:pt x="536" y="8254"/>
                    <a:pt x="1072" y="8254"/>
                  </a:cubicBezTo>
                  <a:lnTo>
                    <a:pt x="2773" y="8254"/>
                  </a:lnTo>
                  <a:lnTo>
                    <a:pt x="2773" y="8916"/>
                  </a:lnTo>
                  <a:lnTo>
                    <a:pt x="1733" y="8916"/>
                  </a:lnTo>
                  <a:cubicBezTo>
                    <a:pt x="1544" y="8916"/>
                    <a:pt x="1387" y="9074"/>
                    <a:pt x="1387" y="9294"/>
                  </a:cubicBezTo>
                  <a:cubicBezTo>
                    <a:pt x="1387" y="9483"/>
                    <a:pt x="1544" y="9641"/>
                    <a:pt x="1733" y="9641"/>
                  </a:cubicBezTo>
                  <a:lnTo>
                    <a:pt x="4821" y="9641"/>
                  </a:lnTo>
                  <a:lnTo>
                    <a:pt x="4821" y="11027"/>
                  </a:lnTo>
                  <a:lnTo>
                    <a:pt x="379" y="11027"/>
                  </a:lnTo>
                  <a:cubicBezTo>
                    <a:pt x="158" y="11027"/>
                    <a:pt x="1" y="11184"/>
                    <a:pt x="1" y="11373"/>
                  </a:cubicBezTo>
                  <a:cubicBezTo>
                    <a:pt x="1" y="11562"/>
                    <a:pt x="158" y="11720"/>
                    <a:pt x="379" y="11720"/>
                  </a:cubicBezTo>
                  <a:lnTo>
                    <a:pt x="11342" y="11720"/>
                  </a:lnTo>
                  <a:cubicBezTo>
                    <a:pt x="11563" y="11720"/>
                    <a:pt x="11721" y="11562"/>
                    <a:pt x="11721" y="11373"/>
                  </a:cubicBezTo>
                  <a:cubicBezTo>
                    <a:pt x="11721" y="11184"/>
                    <a:pt x="11563" y="11027"/>
                    <a:pt x="11342" y="11027"/>
                  </a:cubicBezTo>
                  <a:lnTo>
                    <a:pt x="6869" y="11027"/>
                  </a:lnTo>
                  <a:lnTo>
                    <a:pt x="6869" y="9641"/>
                  </a:lnTo>
                  <a:lnTo>
                    <a:pt x="9988" y="9641"/>
                  </a:lnTo>
                  <a:cubicBezTo>
                    <a:pt x="10177" y="9641"/>
                    <a:pt x="10334" y="9483"/>
                    <a:pt x="10334" y="9294"/>
                  </a:cubicBezTo>
                  <a:cubicBezTo>
                    <a:pt x="10334" y="9074"/>
                    <a:pt x="10177" y="8916"/>
                    <a:pt x="9988" y="8916"/>
                  </a:cubicBezTo>
                  <a:lnTo>
                    <a:pt x="8948" y="8916"/>
                  </a:lnTo>
                  <a:lnTo>
                    <a:pt x="8948" y="8254"/>
                  </a:lnTo>
                  <a:lnTo>
                    <a:pt x="10681" y="8254"/>
                  </a:lnTo>
                  <a:cubicBezTo>
                    <a:pt x="11248" y="8254"/>
                    <a:pt x="11721" y="7782"/>
                    <a:pt x="11721" y="7246"/>
                  </a:cubicBezTo>
                  <a:lnTo>
                    <a:pt x="11721" y="2395"/>
                  </a:lnTo>
                  <a:cubicBezTo>
                    <a:pt x="11721" y="1827"/>
                    <a:pt x="11248" y="1355"/>
                    <a:pt x="10681" y="1355"/>
                  </a:cubicBezTo>
                  <a:lnTo>
                    <a:pt x="9673" y="1355"/>
                  </a:lnTo>
                  <a:lnTo>
                    <a:pt x="9673" y="693"/>
                  </a:lnTo>
                  <a:lnTo>
                    <a:pt x="10019" y="693"/>
                  </a:lnTo>
                  <a:cubicBezTo>
                    <a:pt x="10208" y="693"/>
                    <a:pt x="10366" y="536"/>
                    <a:pt x="10366" y="347"/>
                  </a:cubicBezTo>
                  <a:cubicBezTo>
                    <a:pt x="10366" y="158"/>
                    <a:pt x="10208" y="0"/>
                    <a:pt x="10019" y="0"/>
                  </a:cubicBezTo>
                  <a:lnTo>
                    <a:pt x="8633" y="0"/>
                  </a:lnTo>
                  <a:cubicBezTo>
                    <a:pt x="8444" y="0"/>
                    <a:pt x="8287" y="158"/>
                    <a:pt x="8287" y="347"/>
                  </a:cubicBezTo>
                  <a:cubicBezTo>
                    <a:pt x="8287" y="536"/>
                    <a:pt x="8444" y="693"/>
                    <a:pt x="8633" y="693"/>
                  </a:cubicBezTo>
                  <a:lnTo>
                    <a:pt x="8980" y="693"/>
                  </a:lnTo>
                  <a:lnTo>
                    <a:pt x="8980" y="1355"/>
                  </a:lnTo>
                  <a:lnTo>
                    <a:pt x="6207" y="1355"/>
                  </a:lnTo>
                  <a:lnTo>
                    <a:pt x="6207" y="693"/>
                  </a:lnTo>
                  <a:lnTo>
                    <a:pt x="6554" y="693"/>
                  </a:lnTo>
                  <a:cubicBezTo>
                    <a:pt x="6743" y="693"/>
                    <a:pt x="6900" y="536"/>
                    <a:pt x="6900" y="347"/>
                  </a:cubicBezTo>
                  <a:cubicBezTo>
                    <a:pt x="6900" y="158"/>
                    <a:pt x="6743" y="0"/>
                    <a:pt x="6554" y="0"/>
                  </a:cubicBezTo>
                  <a:lnTo>
                    <a:pt x="5168" y="0"/>
                  </a:lnTo>
                  <a:cubicBezTo>
                    <a:pt x="4978" y="0"/>
                    <a:pt x="4821" y="158"/>
                    <a:pt x="4821" y="347"/>
                  </a:cubicBezTo>
                  <a:cubicBezTo>
                    <a:pt x="4821" y="536"/>
                    <a:pt x="4978" y="693"/>
                    <a:pt x="5168" y="693"/>
                  </a:cubicBezTo>
                  <a:lnTo>
                    <a:pt x="5514" y="693"/>
                  </a:lnTo>
                  <a:lnTo>
                    <a:pt x="5514" y="1355"/>
                  </a:lnTo>
                  <a:lnTo>
                    <a:pt x="2773" y="1355"/>
                  </a:lnTo>
                  <a:lnTo>
                    <a:pt x="2773" y="693"/>
                  </a:lnTo>
                  <a:lnTo>
                    <a:pt x="3120" y="693"/>
                  </a:lnTo>
                  <a:cubicBezTo>
                    <a:pt x="3309" y="693"/>
                    <a:pt x="3466" y="536"/>
                    <a:pt x="3466" y="347"/>
                  </a:cubicBezTo>
                  <a:cubicBezTo>
                    <a:pt x="3466" y="158"/>
                    <a:pt x="3309" y="0"/>
                    <a:pt x="3120" y="0"/>
                  </a:cubicBezTo>
                  <a:close/>
                </a:path>
              </a:pathLst>
            </a:custGeom>
            <a:ln w="19050">
              <a:solidFill>
                <a:schemeClr val="tx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endParaRPr/>
            </a:p>
          </p:txBody>
        </p:sp>
        <p:sp>
          <p:nvSpPr>
            <p:cNvPr id="65" name="Google Shape;15141;p81"/>
            <p:cNvSpPr/>
            <p:nvPr/>
          </p:nvSpPr>
          <p:spPr>
            <a:xfrm>
              <a:off x="-4538825" y="2833475"/>
              <a:ext cx="86650" cy="104775"/>
            </a:xfrm>
            <a:custGeom>
              <a:avLst/>
              <a:gdLst/>
              <a:ahLst/>
              <a:cxnLst/>
              <a:rect l="l" t="t" r="r" b="b"/>
              <a:pathLst>
                <a:path w="3466" h="4191" extrusionOk="0">
                  <a:moveTo>
                    <a:pt x="2804" y="662"/>
                  </a:moveTo>
                  <a:lnTo>
                    <a:pt x="2804" y="3466"/>
                  </a:lnTo>
                  <a:lnTo>
                    <a:pt x="757" y="3466"/>
                  </a:lnTo>
                  <a:lnTo>
                    <a:pt x="757" y="662"/>
                  </a:lnTo>
                  <a:close/>
                  <a:moveTo>
                    <a:pt x="347" y="0"/>
                  </a:moveTo>
                  <a:cubicBezTo>
                    <a:pt x="158" y="0"/>
                    <a:pt x="0" y="158"/>
                    <a:pt x="0" y="347"/>
                  </a:cubicBezTo>
                  <a:lnTo>
                    <a:pt x="0" y="3812"/>
                  </a:lnTo>
                  <a:cubicBezTo>
                    <a:pt x="0" y="4033"/>
                    <a:pt x="158" y="4190"/>
                    <a:pt x="347" y="4190"/>
                  </a:cubicBezTo>
                  <a:lnTo>
                    <a:pt x="3119" y="4190"/>
                  </a:lnTo>
                  <a:cubicBezTo>
                    <a:pt x="3308" y="4190"/>
                    <a:pt x="3466" y="4033"/>
                    <a:pt x="3466" y="3812"/>
                  </a:cubicBezTo>
                  <a:lnTo>
                    <a:pt x="3466" y="347"/>
                  </a:lnTo>
                  <a:cubicBezTo>
                    <a:pt x="3466" y="158"/>
                    <a:pt x="3308" y="0"/>
                    <a:pt x="3119" y="0"/>
                  </a:cubicBezTo>
                  <a:close/>
                </a:path>
              </a:pathLst>
            </a:custGeom>
            <a:ln w="19050">
              <a:solidFill>
                <a:schemeClr val="tx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endParaRPr/>
            </a:p>
          </p:txBody>
        </p:sp>
        <p:sp>
          <p:nvSpPr>
            <p:cNvPr id="66" name="Google Shape;15142;p81"/>
            <p:cNvSpPr/>
            <p:nvPr/>
          </p:nvSpPr>
          <p:spPr>
            <a:xfrm>
              <a:off x="-4435650" y="2902775"/>
              <a:ext cx="121325" cy="17350"/>
            </a:xfrm>
            <a:custGeom>
              <a:avLst/>
              <a:gdLst/>
              <a:ahLst/>
              <a:cxnLst/>
              <a:rect l="l" t="t" r="r" b="b"/>
              <a:pathLst>
                <a:path w="4853" h="694" extrusionOk="0">
                  <a:moveTo>
                    <a:pt x="347" y="1"/>
                  </a:moveTo>
                  <a:cubicBezTo>
                    <a:pt x="158" y="1"/>
                    <a:pt x="1" y="158"/>
                    <a:pt x="1" y="347"/>
                  </a:cubicBezTo>
                  <a:cubicBezTo>
                    <a:pt x="32" y="536"/>
                    <a:pt x="158" y="694"/>
                    <a:pt x="347" y="694"/>
                  </a:cubicBezTo>
                  <a:lnTo>
                    <a:pt x="4506" y="694"/>
                  </a:lnTo>
                  <a:cubicBezTo>
                    <a:pt x="4695" y="694"/>
                    <a:pt x="4852" y="536"/>
                    <a:pt x="4852" y="347"/>
                  </a:cubicBezTo>
                  <a:cubicBezTo>
                    <a:pt x="4852" y="158"/>
                    <a:pt x="4695" y="1"/>
                    <a:pt x="4506" y="1"/>
                  </a:cubicBezTo>
                  <a:close/>
                </a:path>
              </a:pathLst>
            </a:custGeom>
            <a:ln w="19050">
              <a:solidFill>
                <a:schemeClr val="tx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endParaRPr/>
            </a:p>
          </p:txBody>
        </p:sp>
        <p:sp>
          <p:nvSpPr>
            <p:cNvPr id="67" name="Google Shape;15143;p81"/>
            <p:cNvSpPr/>
            <p:nvPr/>
          </p:nvSpPr>
          <p:spPr>
            <a:xfrm>
              <a:off x="-4435650" y="2867325"/>
              <a:ext cx="121325" cy="17350"/>
            </a:xfrm>
            <a:custGeom>
              <a:avLst/>
              <a:gdLst/>
              <a:ahLst/>
              <a:cxnLst/>
              <a:rect l="l" t="t" r="r" b="b"/>
              <a:pathLst>
                <a:path w="4853" h="694" extrusionOk="0">
                  <a:moveTo>
                    <a:pt x="347" y="1"/>
                  </a:moveTo>
                  <a:cubicBezTo>
                    <a:pt x="158" y="1"/>
                    <a:pt x="1" y="158"/>
                    <a:pt x="1" y="347"/>
                  </a:cubicBezTo>
                  <a:cubicBezTo>
                    <a:pt x="32" y="568"/>
                    <a:pt x="158" y="694"/>
                    <a:pt x="347" y="694"/>
                  </a:cubicBezTo>
                  <a:lnTo>
                    <a:pt x="4506" y="694"/>
                  </a:lnTo>
                  <a:cubicBezTo>
                    <a:pt x="4695" y="694"/>
                    <a:pt x="4852" y="536"/>
                    <a:pt x="4852" y="347"/>
                  </a:cubicBezTo>
                  <a:cubicBezTo>
                    <a:pt x="4852" y="158"/>
                    <a:pt x="4695" y="1"/>
                    <a:pt x="4506" y="1"/>
                  </a:cubicBezTo>
                  <a:close/>
                </a:path>
              </a:pathLst>
            </a:custGeom>
            <a:ln w="19050">
              <a:solidFill>
                <a:schemeClr val="tx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endParaRPr/>
            </a:p>
          </p:txBody>
        </p:sp>
        <p:sp>
          <p:nvSpPr>
            <p:cNvPr id="68" name="Google Shape;15144;p81"/>
            <p:cNvSpPr/>
            <p:nvPr/>
          </p:nvSpPr>
          <p:spPr>
            <a:xfrm>
              <a:off x="-4435650" y="2833475"/>
              <a:ext cx="121325" cy="18125"/>
            </a:xfrm>
            <a:custGeom>
              <a:avLst/>
              <a:gdLst/>
              <a:ahLst/>
              <a:cxnLst/>
              <a:rect l="l" t="t" r="r" b="b"/>
              <a:pathLst>
                <a:path w="4853" h="725" extrusionOk="0">
                  <a:moveTo>
                    <a:pt x="347" y="0"/>
                  </a:moveTo>
                  <a:cubicBezTo>
                    <a:pt x="158" y="0"/>
                    <a:pt x="1" y="158"/>
                    <a:pt x="1" y="347"/>
                  </a:cubicBezTo>
                  <a:cubicBezTo>
                    <a:pt x="32" y="567"/>
                    <a:pt x="158" y="725"/>
                    <a:pt x="347" y="725"/>
                  </a:cubicBezTo>
                  <a:lnTo>
                    <a:pt x="4506" y="725"/>
                  </a:lnTo>
                  <a:cubicBezTo>
                    <a:pt x="4695" y="725"/>
                    <a:pt x="4852" y="567"/>
                    <a:pt x="4852" y="347"/>
                  </a:cubicBezTo>
                  <a:cubicBezTo>
                    <a:pt x="4852" y="158"/>
                    <a:pt x="4695" y="0"/>
                    <a:pt x="4506" y="0"/>
                  </a:cubicBezTo>
                  <a:close/>
                </a:path>
              </a:pathLst>
            </a:custGeom>
            <a:ln w="19050">
              <a:solidFill>
                <a:schemeClr val="tx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endParaRPr/>
            </a:p>
          </p:txBody>
        </p:sp>
      </p:grpSp>
      <p:sp>
        <p:nvSpPr>
          <p:cNvPr id="69" name="Google Shape;2694;p49"/>
          <p:cNvSpPr txBox="1">
            <a:spLocks noGrp="1"/>
          </p:cNvSpPr>
          <p:nvPr>
            <p:ph type="title"/>
          </p:nvPr>
        </p:nvSpPr>
        <p:spPr>
          <a:xfrm>
            <a:off x="2192303" y="381000"/>
            <a:ext cx="5954975" cy="763600"/>
          </a:xfrm>
          <a:prstGeom prst="rect">
            <a:avLst/>
          </a:prstGeom>
        </p:spPr>
        <p:txBody>
          <a:bodyPr spcFirstLastPara="1" wrap="square" lIns="107269" tIns="107269" rIns="107269" bIns="107269" anchor="t" anchorCtr="0">
            <a:noAutofit/>
          </a:bodyPr>
          <a:lstStyle/>
          <a:p>
            <a:r>
              <a:rPr lang="en-US" sz="4000" b="1" smtClean="0">
                <a:latin typeface="Barlow Semi Condensed Medium" charset="0"/>
              </a:rPr>
              <a:t>CÁC BƯỚC TIẾN HÀNH</a:t>
            </a:r>
            <a:endParaRPr sz="4000" b="1">
              <a:latin typeface="Barlow Semi Condensed Medium" charset="0"/>
            </a:endParaRPr>
          </a:p>
        </p:txBody>
      </p:sp>
    </p:spTree>
    <p:extLst>
      <p:ext uri="{BB962C8B-B14F-4D97-AF65-F5344CB8AC3E}">
        <p14:creationId xmlns:p14="http://schemas.microsoft.com/office/powerpoint/2010/main" val="187164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743200" y="533400"/>
            <a:ext cx="4495038" cy="768000"/>
          </a:xfrm>
          <a:prstGeom prst="rect">
            <a:avLst/>
          </a:prstGeom>
        </p:spPr>
        <p:txBody>
          <a:bodyPr spcFirstLastPara="1" wrap="square" lIns="107269" tIns="107269" rIns="107269" bIns="107269" anchor="t" anchorCtr="0">
            <a:noAutofit/>
          </a:bodyPr>
          <a:lstStyle/>
          <a:p>
            <a:r>
              <a:rPr lang="en-US" sz="3600" b="1" smtClean="0">
                <a:latin typeface="Barlow Semi Condensed Medium" charset="0"/>
              </a:rPr>
              <a:t>TỔNG QUAN VỀ ĐỀ TÀI</a:t>
            </a:r>
            <a:endParaRPr sz="3600" b="1">
              <a:latin typeface="Barlow Semi Condensed Medium" charset="0"/>
            </a:endParaRPr>
          </a:p>
        </p:txBody>
      </p:sp>
      <p:sp>
        <p:nvSpPr>
          <p:cNvPr id="1891" name="Google Shape;1891;p36"/>
          <p:cNvSpPr txBox="1">
            <a:spLocks noGrp="1"/>
          </p:cNvSpPr>
          <p:nvPr>
            <p:ph type="body" idx="1"/>
          </p:nvPr>
        </p:nvSpPr>
        <p:spPr>
          <a:xfrm>
            <a:off x="838200" y="2057400"/>
            <a:ext cx="8347625" cy="3505200"/>
          </a:xfrm>
          <a:prstGeom prst="rect">
            <a:avLst/>
          </a:prstGeom>
        </p:spPr>
        <p:txBody>
          <a:bodyPr spcFirstLastPara="1" wrap="square" lIns="107269" tIns="107269" rIns="107269" bIns="107269" anchor="ctr" anchorCtr="0">
            <a:noAutofit/>
          </a:bodyPr>
          <a:lstStyle/>
          <a:p>
            <a:pPr marL="285750" indent="-285750" algn="just">
              <a:buFont typeface="Wingdings" pitchFamily="2" charset="2"/>
              <a:buChar char="Ø"/>
            </a:pPr>
            <a:r>
              <a:rPr lang="en-US" sz="2100" smtClean="0"/>
              <a:t>Máy bán hàng hay máy bán hàng tự động là một  máy tự động cung cấp các mặt hàng như đồ ăn nhẹ, đồ uống cho người tiêu dùng sau khi đưa tiền mặt, thẻ tín dụng hoặc thẻ được thiết kế đặc biệt vào máy.</a:t>
            </a:r>
          </a:p>
          <a:p>
            <a:pPr marL="285750" indent="-285750" algn="just">
              <a:buFont typeface="Wingdings" pitchFamily="2" charset="2"/>
              <a:buChar char="Ø"/>
            </a:pPr>
            <a:endParaRPr lang="en-US" sz="2100"/>
          </a:p>
          <a:p>
            <a:pPr marL="285750" indent="-285750" algn="just">
              <a:buFont typeface="Wingdings" pitchFamily="2" charset="2"/>
              <a:buChar char="Ø"/>
            </a:pPr>
            <a:r>
              <a:rPr lang="en-US" sz="2100" smtClean="0"/>
              <a:t>Hiện nay việc kinh doanh bằng máy bán hàng tự động là một trong những hình thức kinh doanh khá phổ biến tại Việt Nam. Bởi máy này không chỉ mang đến cho người sử dụng rất nhiều tiện ích mà còn mang đến cho người kinh doanh nhiều lợi nhuận.</a:t>
            </a:r>
          </a:p>
          <a:p>
            <a:pPr marL="285750" indent="-285750" algn="just">
              <a:buFont typeface="Wingdings" pitchFamily="2" charset="2"/>
              <a:buChar char="Ø"/>
            </a:pPr>
            <a:endParaRPr lang="en-US" sz="2100"/>
          </a:p>
          <a:p>
            <a:pPr marL="285750" indent="-285750" algn="just">
              <a:buFont typeface="Wingdings" pitchFamily="2" charset="2"/>
              <a:buChar char="Ø"/>
            </a:pPr>
            <a:r>
              <a:rPr lang="en-US" sz="2100" smtClean="0"/>
              <a:t>Vì thế, hệ thống giám sát nhằm quản lý, bảo trì, bảo dưỡng và thống kê, thông báo tình trạng hoạt động của máy.</a:t>
            </a:r>
          </a:p>
          <a:p>
            <a:pPr marL="285750" indent="-285750" algn="just">
              <a:buFont typeface="Wingdings" pitchFamily="2" charset="2"/>
              <a:buChar char="Ø"/>
            </a:pPr>
            <a:endParaRPr lang="en-US" sz="2000"/>
          </a:p>
          <a:p>
            <a:pPr marL="285750" indent="-285750">
              <a:buFont typeface="Wingdings" pitchFamily="2" charset="2"/>
              <a:buChar char="Ø"/>
            </a:pPr>
            <a:endParaRPr sz="200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380023" y="304800"/>
            <a:ext cx="5121675" cy="763600"/>
          </a:xfrm>
          <a:prstGeom prst="rect">
            <a:avLst/>
          </a:prstGeom>
        </p:spPr>
        <p:txBody>
          <a:bodyPr spcFirstLastPara="1" wrap="square" lIns="107269" tIns="107269" rIns="107269" bIns="107269" anchor="t" anchorCtr="0">
            <a:noAutofit/>
          </a:bodyPr>
          <a:lstStyle/>
          <a:p>
            <a:r>
              <a:rPr lang="en-US" sz="3600" b="1" smtClean="0">
                <a:latin typeface="Barlow Semi Condensed Medium" charset="0"/>
              </a:rPr>
              <a:t>CÁC TÍNH NĂNG GIÁM SÁT</a:t>
            </a:r>
            <a:endParaRPr sz="3600" b="1">
              <a:latin typeface="Barlow Semi Condensed Medium" charset="0"/>
            </a:endParaRPr>
          </a:p>
        </p:txBody>
      </p:sp>
      <p:grpSp>
        <p:nvGrpSpPr>
          <p:cNvPr id="2739" name="Google Shape;2739;p51"/>
          <p:cNvGrpSpPr/>
          <p:nvPr/>
        </p:nvGrpSpPr>
        <p:grpSpPr>
          <a:xfrm>
            <a:off x="2102969" y="1954439"/>
            <a:ext cx="5615188" cy="4722381"/>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2949" name="Google Shape;2949;p51"/>
          <p:cNvGrpSpPr/>
          <p:nvPr/>
        </p:nvGrpSpPr>
        <p:grpSpPr>
          <a:xfrm>
            <a:off x="5934527" y="4272744"/>
            <a:ext cx="220322" cy="239648"/>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endParaRPr/>
            </a:p>
          </p:txBody>
        </p:sp>
      </p:grpSp>
      <p:grpSp>
        <p:nvGrpSpPr>
          <p:cNvPr id="2958" name="Google Shape;2958;p51"/>
          <p:cNvGrpSpPr/>
          <p:nvPr/>
        </p:nvGrpSpPr>
        <p:grpSpPr>
          <a:xfrm>
            <a:off x="4110515" y="4219636"/>
            <a:ext cx="220908" cy="271887"/>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endParaRPr/>
            </a:p>
          </p:txBody>
        </p:sp>
      </p:grpSp>
      <p:grpSp>
        <p:nvGrpSpPr>
          <p:cNvPr id="2963" name="Google Shape;2963;p51"/>
          <p:cNvGrpSpPr/>
          <p:nvPr/>
        </p:nvGrpSpPr>
        <p:grpSpPr>
          <a:xfrm>
            <a:off x="5298772" y="3973464"/>
            <a:ext cx="220322" cy="271887"/>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endParaRPr/>
            </a:p>
          </p:txBody>
        </p:sp>
      </p:grpSp>
      <p:sp>
        <p:nvSpPr>
          <p:cNvPr id="4" name="TextBox 3"/>
          <p:cNvSpPr txBox="1"/>
          <p:nvPr/>
        </p:nvSpPr>
        <p:spPr>
          <a:xfrm>
            <a:off x="1102045" y="1445414"/>
            <a:ext cx="7362540" cy="1938992"/>
          </a:xfrm>
          <a:prstGeom prst="rect">
            <a:avLst/>
          </a:prstGeom>
          <a:noFill/>
        </p:spPr>
        <p:txBody>
          <a:bodyPr wrap="square" rtlCol="0">
            <a:spAutoFit/>
          </a:bodyPr>
          <a:lstStyle/>
          <a:p>
            <a:r>
              <a:rPr lang="en-US" sz="2000" smtClean="0">
                <a:solidFill>
                  <a:schemeClr val="accent4">
                    <a:lumMod val="50000"/>
                  </a:schemeClr>
                </a:solidFill>
                <a:latin typeface="Barlow Semi Condensed Medium" charset="0"/>
              </a:rPr>
              <a:t>Hệ thống giám sát máy bán hàng từ xa, gồm các tính năng giúp nhà kinh doanh quản lý mọi thứ trong tầm tay, tất cả chỉ qua một phần mềm duy nhất với các tính năng cụ thể như sau:</a:t>
            </a:r>
          </a:p>
          <a:p>
            <a:pPr marL="342900" indent="-342900">
              <a:buFont typeface="Arial" pitchFamily="34" charset="0"/>
              <a:buChar char="•"/>
            </a:pPr>
            <a:r>
              <a:rPr lang="en-US" sz="2000" smtClean="0">
                <a:solidFill>
                  <a:schemeClr val="accent4">
                    <a:lumMod val="50000"/>
                  </a:schemeClr>
                </a:solidFill>
                <a:latin typeface="Barlow Semi Condensed Medium" charset="0"/>
              </a:rPr>
              <a:t>Giám sát số lượng các loại mặt hàng trong máy</a:t>
            </a:r>
          </a:p>
          <a:p>
            <a:pPr marL="342900" indent="-342900">
              <a:buFont typeface="Arial" pitchFamily="34" charset="0"/>
              <a:buChar char="•"/>
            </a:pPr>
            <a:r>
              <a:rPr lang="en-US" sz="2000" smtClean="0">
                <a:solidFill>
                  <a:schemeClr val="accent4">
                    <a:lumMod val="50000"/>
                  </a:schemeClr>
                </a:solidFill>
                <a:latin typeface="Barlow Semi Condensed Medium" charset="0"/>
              </a:rPr>
              <a:t>Thông báo khi máy hết hàng</a:t>
            </a:r>
          </a:p>
          <a:p>
            <a:pPr marL="342900" indent="-342900">
              <a:buFont typeface="Arial" pitchFamily="34" charset="0"/>
              <a:buChar char="•"/>
            </a:pPr>
            <a:r>
              <a:rPr lang="en-US" sz="2000" smtClean="0">
                <a:solidFill>
                  <a:schemeClr val="accent4">
                    <a:lumMod val="50000"/>
                  </a:schemeClr>
                </a:solidFill>
                <a:latin typeface="Barlow Semi Condensed Medium" charset="0"/>
              </a:rPr>
              <a:t>Theo dõi nhiệt độ, độ ẩm của máy.</a:t>
            </a:r>
            <a:endParaRPr lang="en-US" sz="2000">
              <a:solidFill>
                <a:schemeClr val="accent4">
                  <a:lumMod val="50000"/>
                </a:schemeClr>
              </a:solidFill>
              <a:latin typeface="Barlow Semi Condensed Medium"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723495" y="842790"/>
            <a:ext cx="4202780" cy="5172652"/>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2331" name="Google Shape;2331;p44"/>
          <p:cNvPicPr preferRelativeResize="0"/>
          <p:nvPr/>
        </p:nvPicPr>
        <p:blipFill rotWithShape="1">
          <a:blip r:embed="rId3">
            <a:alphaModFix/>
          </a:blip>
          <a:srcRect l="34985" r="2674"/>
          <a:stretch/>
        </p:blipFill>
        <p:spPr>
          <a:xfrm>
            <a:off x="5111332" y="1326933"/>
            <a:ext cx="3406650" cy="4204000"/>
          </a:xfrm>
          <a:prstGeom prst="ellipse">
            <a:avLst/>
          </a:prstGeom>
          <a:noFill/>
          <a:ln>
            <a:noFill/>
          </a:ln>
        </p:spPr>
      </p:pic>
      <p:sp>
        <p:nvSpPr>
          <p:cNvPr id="2" name="Subtitle 1"/>
          <p:cNvSpPr>
            <a:spLocks noGrp="1"/>
          </p:cNvSpPr>
          <p:nvPr>
            <p:ph type="subTitle" idx="1"/>
          </p:nvPr>
        </p:nvSpPr>
        <p:spPr>
          <a:xfrm>
            <a:off x="674559" y="2438400"/>
            <a:ext cx="4239604" cy="1392936"/>
          </a:xfrm>
        </p:spPr>
        <p:txBody>
          <a:bodyPr/>
          <a:lstStyle/>
          <a:p>
            <a:r>
              <a:rPr lang="en-US" sz="6600" b="1" smtClean="0"/>
              <a:t>PHẦN</a:t>
            </a:r>
          </a:p>
          <a:p>
            <a:r>
              <a:rPr lang="en-US" sz="6600" b="1" smtClean="0"/>
              <a:t>LẬP TRÌNH</a:t>
            </a:r>
            <a:endParaRPr lang="en-US" sz="66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681" y="28575"/>
            <a:ext cx="2895600" cy="762000"/>
          </a:xfrm>
        </p:spPr>
        <p:txBody>
          <a:bodyPr/>
          <a:lstStyle/>
          <a:p>
            <a:r>
              <a:rPr lang="en-US" sz="3200" smtClean="0">
                <a:latin typeface="Barlow Semi Condensed Medium" charset="0"/>
              </a:rPr>
              <a:t>Code trang chủ</a:t>
            </a:r>
            <a:endParaRPr lang="en-US" sz="3200">
              <a:latin typeface="Barlow Semi Condensed Medium"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8" y="685800"/>
            <a:ext cx="3163363" cy="6019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685800"/>
            <a:ext cx="3163363" cy="6019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85800"/>
            <a:ext cx="3172888" cy="6019800"/>
          </a:xfrm>
          <a:prstGeom prst="rect">
            <a:avLst/>
          </a:prstGeom>
        </p:spPr>
      </p:pic>
    </p:spTree>
    <p:extLst>
      <p:ext uri="{BB962C8B-B14F-4D97-AF65-F5344CB8AC3E}">
        <p14:creationId xmlns:p14="http://schemas.microsoft.com/office/powerpoint/2010/main" val="2085048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3962400" cy="763600"/>
          </a:xfrm>
        </p:spPr>
        <p:txBody>
          <a:bodyPr/>
          <a:lstStyle/>
          <a:p>
            <a:r>
              <a:rPr lang="en-US" sz="3600" smtClean="0">
                <a:latin typeface="Barlow Semi Condensed Medium" charset="0"/>
              </a:rPr>
              <a:t>Giao diện trang chủ</a:t>
            </a:r>
            <a:endParaRPr lang="en-US" sz="3600">
              <a:latin typeface="Barlow Semi Condensed Medium"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7467600" cy="5453950"/>
          </a:xfrm>
          <a:prstGeom prst="rect">
            <a:avLst/>
          </a:prstGeom>
        </p:spPr>
      </p:pic>
    </p:spTree>
    <p:extLst>
      <p:ext uri="{BB962C8B-B14F-4D97-AF65-F5344CB8AC3E}">
        <p14:creationId xmlns:p14="http://schemas.microsoft.com/office/powerpoint/2010/main" val="809340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4196606" cy="763600"/>
          </a:xfrm>
        </p:spPr>
        <p:txBody>
          <a:bodyPr/>
          <a:lstStyle/>
          <a:p>
            <a:r>
              <a:rPr lang="en-US" sz="3600" smtClean="0"/>
              <a:t>Code trang thành viên</a:t>
            </a:r>
            <a:endParaRPr lang="en-US" sz="360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00"/>
            <a:ext cx="4800600" cy="5410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143000"/>
            <a:ext cx="4724400" cy="5410200"/>
          </a:xfrm>
          <a:prstGeom prst="rect">
            <a:avLst/>
          </a:prstGeom>
        </p:spPr>
      </p:pic>
    </p:spTree>
    <p:extLst>
      <p:ext uri="{BB962C8B-B14F-4D97-AF65-F5344CB8AC3E}">
        <p14:creationId xmlns:p14="http://schemas.microsoft.com/office/powerpoint/2010/main" val="3000179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370</Words>
  <Application>Microsoft Office PowerPoint</Application>
  <PresentationFormat>A4 Paper (210x297 mm)</PresentationFormat>
  <Paragraphs>82</Paragraphs>
  <Slides>14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Fjalla One</vt:lpstr>
      <vt:lpstr>Barlow Semi Condensed Medium</vt:lpstr>
      <vt:lpstr>Roboto Condensed Light</vt:lpstr>
      <vt:lpstr>Wingdings</vt:lpstr>
      <vt:lpstr>DejaVu Sans Light</vt:lpstr>
      <vt:lpstr>Barlow Semi Condensed</vt:lpstr>
      <vt:lpstr>Forte</vt:lpstr>
      <vt:lpstr>Technology Consulting by Slidesgo</vt:lpstr>
      <vt:lpstr>BÁO CÁO ĐỒ ÁN CÔNG NGHỆ IOT VÀ ỨNG DỤNG</vt:lpstr>
      <vt:lpstr>THÀNH VIÊN NHÓM</vt:lpstr>
      <vt:lpstr>CÁC BƯỚC TIẾN HÀNH</vt:lpstr>
      <vt:lpstr>TỔNG QUAN VỀ ĐỀ TÀI</vt:lpstr>
      <vt:lpstr>CÁC TÍNH NĂNG GIÁM SÁT</vt:lpstr>
      <vt:lpstr>PowerPoint Presentation</vt:lpstr>
      <vt:lpstr>Code trang chủ</vt:lpstr>
      <vt:lpstr>Giao diện trang chủ</vt:lpstr>
      <vt:lpstr>Code trang thành viên</vt:lpstr>
      <vt:lpstr>Giao diện trang thành viên</vt:lpstr>
      <vt:lpstr>Code trang liên hệ</vt:lpstr>
      <vt:lpstr>Giao diện trang liên hệ</vt:lpstr>
      <vt:lpstr>Phần trăm tham gia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công nghệ IOT và ứng dụng</dc:title>
  <dc:creator>admin</dc:creator>
  <cp:lastModifiedBy>admin</cp:lastModifiedBy>
  <cp:revision>26</cp:revision>
  <dcterms:modified xsi:type="dcterms:W3CDTF">2022-12-12T15:57:45Z</dcterms:modified>
</cp:coreProperties>
</file>