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uli"/>
      <p:regular r:id="rId10"/>
      <p:bold r:id="rId11"/>
      <p:italic r:id="rId12"/>
      <p:boldItalic r:id="rId13"/>
    </p:embeddedFon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  <p:embeddedFont>
      <p:font typeface="Muli ExtraLigh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  <p:embeddedFont>
      <p:font typeface="Muli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ExtraLight-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MuliExtraLight-boldItalic.fntdata"/><Relationship Id="rId24" Type="http://schemas.openxmlformats.org/officeDocument/2006/relationships/font" Target="fonts/MuliSemiBold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uliSemiBold-italic.fntdata"/><Relationship Id="rId25" Type="http://schemas.openxmlformats.org/officeDocument/2006/relationships/font" Target="fonts/MuliSemiBold-bold.fntdata"/><Relationship Id="rId27" Type="http://schemas.openxmlformats.org/officeDocument/2006/relationships/font" Target="fonts/Muli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uli-bold.fntdata"/><Relationship Id="rId10" Type="http://schemas.openxmlformats.org/officeDocument/2006/relationships/font" Target="fonts/Muli-regular.fntdata"/><Relationship Id="rId13" Type="http://schemas.openxmlformats.org/officeDocument/2006/relationships/font" Target="fonts/Muli-boldItalic.fntdata"/><Relationship Id="rId12" Type="http://schemas.openxmlformats.org/officeDocument/2006/relationships/font" Target="fonts/Muli-italic.fntdata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MuliExtraLight-bold.fntdata"/><Relationship Id="rId18" Type="http://schemas.openxmlformats.org/officeDocument/2006/relationships/font" Target="fonts/Muli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B74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oodHub.sg Logo" id="49" name="Google Shape;49;p1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t/>
            </a:r>
            <a:endParaRPr b="0" sz="4000">
              <a:solidFill>
                <a:srgbClr val="5757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000">
                <a:solidFill>
                  <a:srgbClr val="575757"/>
                </a:solidFill>
                <a:latin typeface="Muli"/>
                <a:ea typeface="Muli"/>
                <a:cs typeface="Muli"/>
                <a:sym typeface="Muli"/>
              </a:rPr>
              <a:t>FoodHub.SG</a:t>
            </a:r>
            <a:endParaRPr sz="4000">
              <a:solidFill>
                <a:srgbClr val="575757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lang="en">
                <a:solidFill>
                  <a:srgbClr val="F2F2F2"/>
                </a:solidFill>
                <a:latin typeface="Muli ExtraLight"/>
                <a:ea typeface="Muli ExtraLight"/>
                <a:cs typeface="Muli ExtraLight"/>
                <a:sym typeface="Muli ExtraLight"/>
              </a:rPr>
              <a:t>By: </a:t>
            </a:r>
            <a:r>
              <a:rPr lang="en">
                <a:solidFill>
                  <a:srgbClr val="F2F2F2"/>
                </a:solidFill>
                <a:latin typeface="Muli SemiBold"/>
                <a:ea typeface="Muli SemiBold"/>
                <a:cs typeface="Muli SemiBold"/>
                <a:sym typeface="Muli SemiBold"/>
              </a:rPr>
              <a:t>Andrea, Megan, Vignesh</a:t>
            </a:r>
            <a:endParaRPr>
              <a:solidFill>
                <a:srgbClr val="F2F2F2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A picture containing outdoor object&#10;&#10;Description automatically generated" id="51" name="Google Shape;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0261" y="840932"/>
            <a:ext cx="951078" cy="89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90101" y="449300"/>
            <a:ext cx="3981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3600">
                <a:solidFill>
                  <a:srgbClr val="4C4C4C"/>
                </a:solidFill>
                <a:highlight>
                  <a:srgbClr val="00FF00"/>
                </a:highlight>
                <a:latin typeface="Oswald"/>
                <a:ea typeface="Oswald"/>
                <a:cs typeface="Oswald"/>
                <a:sym typeface="Oswald"/>
              </a:rPr>
              <a:t>Main </a:t>
            </a:r>
            <a:r>
              <a:rPr b="0" lang="en" sz="3600">
                <a:solidFill>
                  <a:srgbClr val="4C4C4C"/>
                </a:solidFill>
                <a:highlight>
                  <a:srgbClr val="00FF00"/>
                </a:highlight>
                <a:latin typeface="Oswald"/>
                <a:ea typeface="Oswald"/>
                <a:cs typeface="Oswald"/>
                <a:sym typeface="Oswald"/>
              </a:rPr>
              <a:t>Features</a:t>
            </a:r>
            <a:endParaRPr b="0" sz="3600">
              <a:solidFill>
                <a:srgbClr val="4C4C4C"/>
              </a:solidFill>
              <a:highlight>
                <a:srgbClr val="00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93750" y="2505800"/>
            <a:ext cx="3981900" cy="27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600">
                <a:solidFill>
                  <a:srgbClr val="4C4C4C"/>
                </a:solidFill>
                <a:latin typeface="Muli"/>
                <a:ea typeface="Muli"/>
                <a:cs typeface="Muli"/>
                <a:sym typeface="Muli"/>
              </a:rPr>
              <a:t>Megan</a:t>
            </a:r>
            <a:endParaRPr i="1" sz="1600">
              <a:solidFill>
                <a:srgbClr val="4C4C4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Vendor Features (Vendor Settings, Add New Shops, Add New Food Items, Search Shops, Search Food Items)  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Administration (Gave the base for the Add Food Items and Add Shop, also helped to work with the Add Vendors)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C</a:t>
            </a: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hat messaging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Badge Criteria 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58" name="Google Shape;58;p13"/>
          <p:cNvSpPr txBox="1"/>
          <p:nvPr>
            <p:ph idx="4294967295" type="body"/>
          </p:nvPr>
        </p:nvSpPr>
        <p:spPr>
          <a:xfrm>
            <a:off x="4593150" y="1331300"/>
            <a:ext cx="39831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600">
                <a:solidFill>
                  <a:srgbClr val="4C4C4C"/>
                </a:solidFill>
                <a:latin typeface="Muli"/>
                <a:ea typeface="Muli"/>
                <a:cs typeface="Muli"/>
                <a:sym typeface="Muli"/>
              </a:rPr>
              <a:t>Andrea</a:t>
            </a:r>
            <a:endParaRPr i="1" sz="1600">
              <a:solidFill>
                <a:srgbClr val="4C4C4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 sz="1200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FAQ (Add Questions, Edit Questions, Delete Questions, Answer Questions)</a:t>
            </a:r>
            <a:endParaRPr b="1" sz="1200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 sz="1200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Settings </a:t>
            </a:r>
            <a:endParaRPr b="1" sz="1200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90100" y="1373150"/>
            <a:ext cx="39819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600">
                <a:solidFill>
                  <a:srgbClr val="4C4C4C"/>
                </a:solidFill>
                <a:latin typeface="Muli"/>
                <a:ea typeface="Muli"/>
                <a:cs typeface="Muli"/>
                <a:sym typeface="Muli"/>
              </a:rPr>
              <a:t>Vignesh </a:t>
            </a:r>
            <a:endParaRPr i="1" sz="1600">
              <a:solidFill>
                <a:srgbClr val="4C4C4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Login/Register using Google or normal means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Add food items to the food log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Editing/Deleting/Viewing details of food log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Stats of calorie intake (graphs/tables)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Getting shops near the user’s location and viewing shop details by search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Points &amp; Badge system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Referral system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Notification for getting points/badges/general updates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Some of the front end of chat messaging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Muli SemiBold"/>
              <a:buChar char="●"/>
            </a:pPr>
            <a:r>
              <a:rPr b="1" lang="en">
                <a:solidFill>
                  <a:srgbClr val="4C4C4C"/>
                </a:solidFill>
                <a:latin typeface="Muli SemiBold"/>
                <a:ea typeface="Muli SemiBold"/>
                <a:cs typeface="Muli SemiBold"/>
                <a:sym typeface="Muli SemiBold"/>
              </a:rPr>
              <a:t>Administration features (adding vendors, adding/editing shops &amp; food items)</a:t>
            </a:r>
            <a:endParaRPr b="1">
              <a:solidFill>
                <a:srgbClr val="4C4C4C"/>
              </a:solidFill>
              <a:latin typeface="Muli SemiBold"/>
              <a:ea typeface="Muli SemiBold"/>
              <a:cs typeface="Muli SemiBold"/>
              <a:sym typeface="Muli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B74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App </a:t>
            </a:r>
            <a:endParaRPr b="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Showcase</a:t>
            </a:r>
            <a:endParaRPr b="0" sz="2000" u="sng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0B7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Thank you!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