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3CF75E-9B15-40E8-AC35-E35184ED33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3D905B-9C8E-46DD-8335-6B6361D14C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1BF256-A8E1-4949-AAD9-914FAD789A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77131E-03D6-4D73-AA8B-791A3DB3AF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622298-5806-448F-9861-5199A4E83B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B57119-0EFB-4D6E-9BD5-18BBB1D0BA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6254E3-6890-445A-90E2-3D4C3F7168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C48F14-F26F-4112-B9D4-BE4138AD81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388B39-25B9-4588-AFCA-BD930C2B8A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74617C-F505-4AB2-9240-E2F0458265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9832FF-229A-4489-B3C2-9EEAB2D4DF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13A735-DED1-4A72-B0C0-5B8563EAF9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613FC8D-9FDC-4D08-8AA2-CAA4E0AA0456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5436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LFP Analysis Toolbox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rcRect l="0" t="0" r="21380" b="0"/>
          <a:stretch/>
        </p:blipFill>
        <p:spPr>
          <a:xfrm rot="3000">
            <a:off x="29160" y="806400"/>
            <a:ext cx="3209400" cy="17964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rcRect l="0" t="0" r="23046" b="0"/>
          <a:stretch/>
        </p:blipFill>
        <p:spPr>
          <a:xfrm>
            <a:off x="54000" y="2160000"/>
            <a:ext cx="3005640" cy="18000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rcRect l="0" t="0" r="19954" b="0"/>
          <a:stretch/>
        </p:blipFill>
        <p:spPr>
          <a:xfrm>
            <a:off x="54000" y="3960000"/>
            <a:ext cx="3365640" cy="18000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3427200" y="720000"/>
            <a:ext cx="6480000" cy="191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What’s there so far?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GUI w. Interactive visulaization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Import for MCS 256 MEA (200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μm el. distance)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Select electrodes &amp; time window of interest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Filter electrical humming, bandpass filter, downsample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Amplitude per electrode animation, raw plots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419640" y="2520000"/>
            <a:ext cx="6120000" cy="31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What more should be there in the end?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Exploration &amp; Visualization: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Power (in dB) as animation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Spectrogram/PSD, Periodogram, Envelope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Raster plot, PSTH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Quantitative Analysis: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Periodic-Aperiodic component separation (FOOOF)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FFT, Hilbert T., STFT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Peak &amp; Burst detection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Granger Causality, Cross-correlation,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Electrode Grouping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#Sample reduction for exploration (to incr. Performance)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7" name=""/>
              <p:cNvSpPr txBox="1"/>
              <p:nvPr/>
            </p:nvSpPr>
            <p:spPr>
              <a:xfrm>
                <a:off x="4710240" y="2670120"/>
                <a:ext cx="36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2022-10-19T12:29:10Z</dcterms:created>
  <dc:creator/>
  <dc:description/>
  <dc:language>de-DE</dc:language>
  <cp:lastModifiedBy/>
  <dcterms:modified xsi:type="dcterms:W3CDTF">2022-10-19T14:08:00Z</dcterms:modified>
  <cp:revision>2</cp:revision>
  <dc:subject/>
  <dc:title/>
</cp:coreProperties>
</file>