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2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23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73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7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05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2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32BA-F0D4-49B6-A9B3-AF833AD6EA3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B102-BFCE-470B-931A-89EF3440F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Week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Somebi</a:t>
            </a:r>
            <a:r>
              <a:rPr lang="en-US" dirty="0" smtClean="0"/>
              <a:t> </a:t>
            </a:r>
            <a:r>
              <a:rPr lang="en-US" dirty="0" err="1" smtClean="0"/>
              <a:t>Elueme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795867" y="2201333"/>
            <a:ext cx="1049866" cy="4910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start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45733" y="2438404"/>
            <a:ext cx="321733" cy="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33336" y="2235200"/>
            <a:ext cx="1405467" cy="64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move three units to the right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72669" y="2523068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80669" y="2235200"/>
            <a:ext cx="1253067" cy="62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pick up flower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416800" y="2506134"/>
            <a:ext cx="423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40134" y="2235200"/>
            <a:ext cx="164253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move two units up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482667" y="2506134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41467" y="2201334"/>
            <a:ext cx="115146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plant the flower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10617200" y="2810934"/>
            <a:ext cx="0" cy="50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719733" y="3333878"/>
            <a:ext cx="1634067" cy="521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one unit to the right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600267" y="3875530"/>
            <a:ext cx="16933" cy="48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910233" y="5422433"/>
            <a:ext cx="1253066" cy="6773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168400" y="3318933"/>
            <a:ext cx="3979333" cy="238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three to the right </a:t>
            </a:r>
          </a:p>
          <a:p>
            <a:pPr algn="ctr"/>
            <a:r>
              <a:rPr lang="en-US" dirty="0" smtClean="0"/>
              <a:t>TAKE the flower</a:t>
            </a:r>
          </a:p>
          <a:p>
            <a:pPr algn="ctr"/>
            <a:r>
              <a:rPr lang="en-US" dirty="0" smtClean="0"/>
              <a:t>MOVE two up</a:t>
            </a:r>
          </a:p>
          <a:p>
            <a:pPr algn="ctr"/>
            <a:r>
              <a:rPr lang="en-US" dirty="0" smtClean="0"/>
              <a:t>PLANT the flower</a:t>
            </a:r>
          </a:p>
          <a:p>
            <a:pPr algn="ctr"/>
            <a:r>
              <a:rPr lang="en-US" dirty="0" smtClean="0"/>
              <a:t>MOVE one to the right</a:t>
            </a:r>
          </a:p>
          <a:p>
            <a:pPr algn="ctr"/>
            <a:r>
              <a:rPr lang="en-US" dirty="0" smtClean="0"/>
              <a:t>STOP</a:t>
            </a:r>
            <a:endParaRPr lang="en-GB" dirty="0"/>
          </a:p>
        </p:txBody>
      </p:sp>
      <p:sp>
        <p:nvSpPr>
          <p:cNvPr id="31" name="Flowchart: Data 30"/>
          <p:cNvSpPr/>
          <p:nvPr/>
        </p:nvSpPr>
        <p:spPr>
          <a:xfrm>
            <a:off x="1998132" y="2267744"/>
            <a:ext cx="1769534" cy="37518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Aminat</a:t>
            </a:r>
            <a:r>
              <a:rPr lang="en-US" dirty="0" smtClean="0"/>
              <a:t> enters</a:t>
            </a:r>
            <a:endParaRPr lang="en-GB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72927" y="2479145"/>
            <a:ext cx="601137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/>
          <p:cNvSpPr/>
          <p:nvPr/>
        </p:nvSpPr>
        <p:spPr>
          <a:xfrm>
            <a:off x="9525000" y="4378053"/>
            <a:ext cx="1871133" cy="50918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Aminat’s</a:t>
            </a:r>
            <a:r>
              <a:rPr lang="en-US" dirty="0" smtClean="0"/>
              <a:t> end point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617200" y="4915934"/>
            <a:ext cx="0" cy="42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38200" y="2150533"/>
            <a:ext cx="1185334" cy="50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start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23534" y="2404533"/>
            <a:ext cx="423333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2387599" y="2201332"/>
            <a:ext cx="1794933" cy="45720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person’s name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47067" y="2404532"/>
            <a:ext cx="4995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14328" y="2099731"/>
            <a:ext cx="1727200" cy="558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stored list of employees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61665" y="2446601"/>
            <a:ext cx="448731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69660" y="1571691"/>
            <a:ext cx="1731439" cy="174982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name in stored data?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801099" y="2438399"/>
            <a:ext cx="507995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35379" y="3321511"/>
            <a:ext cx="25400" cy="30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01099" y="2150533"/>
            <a:ext cx="507995" cy="25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25" name="Flowchart: Data 24"/>
          <p:cNvSpPr/>
          <p:nvPr/>
        </p:nvSpPr>
        <p:spPr>
          <a:xfrm>
            <a:off x="9228656" y="1981198"/>
            <a:ext cx="1885953" cy="84666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‘you have access’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897524" y="2895600"/>
            <a:ext cx="0" cy="58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309094" y="3630345"/>
            <a:ext cx="1494373" cy="5521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020043" y="3321511"/>
            <a:ext cx="480470" cy="308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GB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841066" y="3696026"/>
            <a:ext cx="2063737" cy="796663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smtClean="0"/>
              <a:t>Print ‘you don’t have access’</a:t>
            </a:r>
            <a:endParaRPr lang="en-GB" sz="18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801099" y="4077424"/>
            <a:ext cx="507995" cy="22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53067" y="3185764"/>
            <a:ext cx="4961466" cy="2910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person’s name</a:t>
            </a:r>
          </a:p>
          <a:p>
            <a:pPr algn="ctr"/>
            <a:r>
              <a:rPr lang="en-US" dirty="0" smtClean="0"/>
              <a:t>CHECK that the input exists in the stored data</a:t>
            </a:r>
          </a:p>
          <a:p>
            <a:pPr algn="ctr"/>
            <a:r>
              <a:rPr lang="en-US" dirty="0" smtClean="0"/>
              <a:t>IF the input does not exist</a:t>
            </a:r>
          </a:p>
          <a:p>
            <a:pPr algn="ctr"/>
            <a:r>
              <a:rPr lang="en-US" dirty="0" smtClean="0"/>
              <a:t>PRINT “you do don’t have access”</a:t>
            </a:r>
          </a:p>
          <a:p>
            <a:pPr algn="ctr"/>
            <a:r>
              <a:rPr lang="en-US" dirty="0" smtClean="0"/>
              <a:t>ELSE </a:t>
            </a:r>
          </a:p>
          <a:p>
            <a:pPr algn="ctr"/>
            <a:r>
              <a:rPr lang="en-US" dirty="0" smtClean="0"/>
              <a:t>PRINT “you have 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38200" y="1736991"/>
            <a:ext cx="1236134" cy="406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26628" y="2187179"/>
            <a:ext cx="59277" cy="41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220130" y="2602708"/>
            <a:ext cx="2387603" cy="533400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location?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1491" y="5053878"/>
            <a:ext cx="1710271" cy="63129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smtClean="0"/>
              <a:t> input the weight </a:t>
            </a:r>
            <a:endParaRPr lang="en-GB" sz="1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47804" y="3194251"/>
            <a:ext cx="8462" cy="50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414861" y="3694977"/>
            <a:ext cx="2023533" cy="986367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is the location PAU?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26628" y="4681344"/>
            <a:ext cx="0" cy="3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 flipV="1">
            <a:off x="2438394" y="4180618"/>
            <a:ext cx="660390" cy="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0481" y="4758869"/>
            <a:ext cx="609585" cy="20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23" name="Flowchart: Data 22"/>
          <p:cNvSpPr/>
          <p:nvPr/>
        </p:nvSpPr>
        <p:spPr>
          <a:xfrm>
            <a:off x="5799691" y="5182229"/>
            <a:ext cx="2048933" cy="416191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pay 2000</a:t>
            </a:r>
            <a:endParaRPr lang="en-GB" dirty="0"/>
          </a:p>
        </p:txBody>
      </p:sp>
      <p:sp>
        <p:nvSpPr>
          <p:cNvPr id="24" name="Flowchart: Decision 23"/>
          <p:cNvSpPr/>
          <p:nvPr/>
        </p:nvSpPr>
        <p:spPr>
          <a:xfrm>
            <a:off x="2889259" y="4941297"/>
            <a:ext cx="2112430" cy="85645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weight &gt; 10kg?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35203" y="5369526"/>
            <a:ext cx="53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29811" y="5960871"/>
            <a:ext cx="1001185" cy="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45474" y="5797755"/>
            <a:ext cx="0" cy="36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>
          <a:xfrm>
            <a:off x="2997184" y="6163733"/>
            <a:ext cx="1913467" cy="445748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pay 1500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799691" y="6243503"/>
            <a:ext cx="1134533" cy="3659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01171" y="5369526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73003" y="5772104"/>
            <a:ext cx="579969" cy="3130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2438394" y="3841126"/>
            <a:ext cx="579969" cy="3130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122359" y="4962069"/>
            <a:ext cx="579969" cy="3130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GB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468557" y="5771083"/>
            <a:ext cx="20091" cy="3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3141110" y="3654507"/>
            <a:ext cx="1858461" cy="106730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location </a:t>
            </a:r>
            <a:r>
              <a:rPr lang="en-US" dirty="0" err="1" smtClean="0"/>
              <a:t>Epe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5" name="Flowchart: Data 44"/>
          <p:cNvSpPr/>
          <p:nvPr/>
        </p:nvSpPr>
        <p:spPr>
          <a:xfrm>
            <a:off x="2768589" y="2438025"/>
            <a:ext cx="2671237" cy="529961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‘we don’t deliver there”</a:t>
            </a:r>
            <a:endParaRPr lang="en-GB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70340" y="3086433"/>
            <a:ext cx="0" cy="56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262987" y="3316645"/>
            <a:ext cx="579969" cy="3130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GB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086373" y="4169150"/>
            <a:ext cx="675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39827" y="3791289"/>
            <a:ext cx="579969" cy="3130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55" name="Flowchart: Decision 54"/>
          <p:cNvSpPr/>
          <p:nvPr/>
        </p:nvSpPr>
        <p:spPr>
          <a:xfrm>
            <a:off x="5767942" y="3736920"/>
            <a:ext cx="2112430" cy="85645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weight &gt; 10kg?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830497" y="3086433"/>
            <a:ext cx="0" cy="56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ata 56"/>
          <p:cNvSpPr/>
          <p:nvPr/>
        </p:nvSpPr>
        <p:spPr>
          <a:xfrm>
            <a:off x="5619796" y="2509228"/>
            <a:ext cx="2671237" cy="529961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‘pay 5000”</a:t>
            </a:r>
            <a:endParaRPr lang="en-GB" dirty="0"/>
          </a:p>
        </p:txBody>
      </p:sp>
      <p:sp>
        <p:nvSpPr>
          <p:cNvPr id="58" name="Flowchart: Data 57"/>
          <p:cNvSpPr/>
          <p:nvPr/>
        </p:nvSpPr>
        <p:spPr>
          <a:xfrm>
            <a:off x="8291033" y="3997629"/>
            <a:ext cx="2671237" cy="529961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‘pay 4000”</a:t>
            </a:r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011657" y="4171067"/>
            <a:ext cx="44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275707" y="1952031"/>
            <a:ext cx="0" cy="49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23827" y="1938304"/>
            <a:ext cx="7249593" cy="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1621566" y="1938304"/>
            <a:ext cx="46" cy="402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6488648" y="5960871"/>
            <a:ext cx="5166769" cy="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4"/>
          </p:cNvCxnSpPr>
          <p:nvPr/>
        </p:nvCxnSpPr>
        <p:spPr>
          <a:xfrm flipH="1">
            <a:off x="9626651" y="4527590"/>
            <a:ext cx="1" cy="14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120466" y="1938933"/>
            <a:ext cx="0" cy="45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909871" y="3285992"/>
            <a:ext cx="579969" cy="3130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78" name="Rectangle 77"/>
          <p:cNvSpPr/>
          <p:nvPr/>
        </p:nvSpPr>
        <p:spPr>
          <a:xfrm>
            <a:off x="7912090" y="3983984"/>
            <a:ext cx="495315" cy="1252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GB" dirty="0"/>
          </a:p>
        </p:txBody>
      </p:sp>
      <p:cxnSp>
        <p:nvCxnSpPr>
          <p:cNvPr id="83" name="Straight Arrow Connector 82"/>
          <p:cNvCxnSpPr>
            <a:stCxn id="34" idx="2"/>
          </p:cNvCxnSpPr>
          <p:nvPr/>
        </p:nvCxnSpPr>
        <p:spPr>
          <a:xfrm>
            <a:off x="4854933" y="6386607"/>
            <a:ext cx="60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56771" y="5960871"/>
            <a:ext cx="0" cy="28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04333" y="1380930"/>
            <a:ext cx="1473200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1896272"/>
            <a:ext cx="16933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558799" y="2259290"/>
            <a:ext cx="2269067" cy="447203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Student’s jamb score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57866" y="2706493"/>
            <a:ext cx="0" cy="37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639230" y="3122015"/>
            <a:ext cx="1828800" cy="12361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score &gt; 230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84966" y="3729762"/>
            <a:ext cx="431800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9399" y="4375413"/>
            <a:ext cx="0" cy="53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84966" y="3396823"/>
            <a:ext cx="592667" cy="2624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650998" y="4400872"/>
            <a:ext cx="584200" cy="37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872065" y="5944913"/>
            <a:ext cx="1303867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85233" y="4951539"/>
            <a:ext cx="2277533" cy="532339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smtClean="0"/>
              <a:t>Print you do not qualify</a:t>
            </a:r>
            <a:endParaRPr lang="en-GB" sz="18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540933" y="5633963"/>
            <a:ext cx="16931" cy="2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34612" y="3746170"/>
            <a:ext cx="778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3257547" y="2789431"/>
            <a:ext cx="2777065" cy="1880661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have at least 5 credits in the 5 key subjects?</a:t>
            </a:r>
            <a:endParaRPr lang="en-GB" dirty="0"/>
          </a:p>
        </p:txBody>
      </p:sp>
      <p:sp>
        <p:nvSpPr>
          <p:cNvPr id="27" name="Flowchart: Decision 26"/>
          <p:cNvSpPr/>
          <p:nvPr/>
        </p:nvSpPr>
        <p:spPr>
          <a:xfrm>
            <a:off x="6824129" y="3048526"/>
            <a:ext cx="2472271" cy="1362470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Did they pass the interview?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96400" y="3740081"/>
            <a:ext cx="626533" cy="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70078" y="3396823"/>
            <a:ext cx="508000" cy="2817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550709" y="4513589"/>
            <a:ext cx="579969" cy="3130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781299" y="4685370"/>
            <a:ext cx="1864780" cy="53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389712" y="6117131"/>
            <a:ext cx="8075088" cy="5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296400" y="3366113"/>
            <a:ext cx="626533" cy="213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46" name="Flowchart: Data 45"/>
          <p:cNvSpPr/>
          <p:nvPr/>
        </p:nvSpPr>
        <p:spPr>
          <a:xfrm>
            <a:off x="9787467" y="3227625"/>
            <a:ext cx="1778000" cy="1156036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“welcome to PAU”</a:t>
            </a:r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0617200" y="4587271"/>
            <a:ext cx="16933" cy="135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468030" y="4587271"/>
            <a:ext cx="5592234" cy="82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76992" y="4375413"/>
            <a:ext cx="579969" cy="3130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5575286" y="434297"/>
            <a:ext cx="4461941" cy="2508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their JAMB score</a:t>
            </a:r>
          </a:p>
          <a:p>
            <a:pPr algn="ctr"/>
            <a:r>
              <a:rPr lang="en-US" dirty="0" smtClean="0"/>
              <a:t>IF the score is &gt; 230 </a:t>
            </a:r>
          </a:p>
          <a:p>
            <a:pPr algn="ctr"/>
            <a:r>
              <a:rPr lang="en-US" dirty="0" smtClean="0"/>
              <a:t>ASK if they have 5 credits in the 5 key subjects</a:t>
            </a:r>
          </a:p>
          <a:p>
            <a:pPr algn="ctr"/>
            <a:r>
              <a:rPr lang="en-US" dirty="0" smtClean="0"/>
              <a:t>IF yes</a:t>
            </a:r>
          </a:p>
          <a:p>
            <a:pPr algn="ctr"/>
            <a:r>
              <a:rPr lang="en-US" dirty="0" smtClean="0"/>
              <a:t>ASK if they’ve passed the interview</a:t>
            </a:r>
          </a:p>
          <a:p>
            <a:pPr algn="ctr"/>
            <a:r>
              <a:rPr lang="en-US" dirty="0" smtClean="0"/>
              <a:t>IF yes </a:t>
            </a:r>
          </a:p>
          <a:p>
            <a:pPr algn="ctr"/>
            <a:r>
              <a:rPr lang="en-US" dirty="0" smtClean="0"/>
              <a:t>Print “welcome to PAU”</a:t>
            </a:r>
          </a:p>
          <a:p>
            <a:pPr algn="ctr"/>
            <a:r>
              <a:rPr lang="en-US" dirty="0" smtClean="0"/>
              <a:t>ELSE </a:t>
            </a:r>
          </a:p>
          <a:p>
            <a:pPr algn="ctr"/>
            <a:r>
              <a:rPr lang="en-US" dirty="0" smtClean="0"/>
              <a:t>Print “you do not qualify”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2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00050" y="2276210"/>
            <a:ext cx="1371600" cy="3725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09750" y="24709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2038350" y="2112637"/>
            <a:ext cx="2135719" cy="708881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boy with flower at (0,0)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58933" y="2337995"/>
            <a:ext cx="1888066" cy="551657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smtClean="0"/>
              <a:t>Input girl at (0,2)</a:t>
            </a:r>
            <a:endParaRPr lang="en-GB" sz="1800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121899" y="2189891"/>
            <a:ext cx="1900767" cy="889598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/>
              <a:t>Input flower vase at (3,2)</a:t>
            </a:r>
            <a:endParaRPr lang="en-GB" sz="1800" dirty="0"/>
          </a:p>
        </p:txBody>
      </p:sp>
      <p:sp>
        <p:nvSpPr>
          <p:cNvPr id="11" name="Rectangle 10"/>
          <p:cNvSpPr/>
          <p:nvPr/>
        </p:nvSpPr>
        <p:spPr>
          <a:xfrm>
            <a:off x="4360335" y="2112637"/>
            <a:ext cx="1337733" cy="9313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boy two units to the right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013699" y="2148156"/>
            <a:ext cx="1841501" cy="9313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gives girl flower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838267" y="3691136"/>
            <a:ext cx="1845734" cy="5418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girl three units up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57849" y="2446870"/>
            <a:ext cx="402168" cy="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1534" y="2613822"/>
            <a:ext cx="48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28465" y="264874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863665" y="2454010"/>
            <a:ext cx="421217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761134" y="3098801"/>
            <a:ext cx="16933" cy="59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9169400" y="3962069"/>
            <a:ext cx="550333" cy="3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97231" y="3691136"/>
            <a:ext cx="1663701" cy="696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Girl puts flower in the flower vase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360335" y="4007010"/>
            <a:ext cx="541872" cy="3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75964" y="4000264"/>
            <a:ext cx="702733" cy="1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31831" y="3606800"/>
            <a:ext cx="1744133" cy="8380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Girl moves two units down</a:t>
            </a:r>
            <a:endParaRPr lang="en-GB" dirty="0"/>
          </a:p>
        </p:txBody>
      </p:sp>
      <p:sp>
        <p:nvSpPr>
          <p:cNvPr id="41" name="Flowchart: Data 40"/>
          <p:cNvSpPr/>
          <p:nvPr/>
        </p:nvSpPr>
        <p:spPr>
          <a:xfrm>
            <a:off x="2658530" y="3644848"/>
            <a:ext cx="1862667" cy="673336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Girl’s endpoint</a:t>
            </a:r>
            <a:endParaRPr lang="en-GB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277520" y="4013757"/>
            <a:ext cx="550333" cy="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5479" y="3860470"/>
            <a:ext cx="1371600" cy="3725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346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Algorithms Week 2</vt:lpstr>
      <vt:lpstr>Project 1</vt:lpstr>
      <vt:lpstr>Project 2</vt:lpstr>
      <vt:lpstr>Project 3</vt:lpstr>
      <vt:lpstr>Project 4</vt:lpstr>
      <vt:lpstr>Project 5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Week 2</dc:title>
  <dc:creator>SST-LAB</dc:creator>
  <cp:lastModifiedBy>SST-LAB</cp:lastModifiedBy>
  <cp:revision>12</cp:revision>
  <dcterms:created xsi:type="dcterms:W3CDTF">2022-03-31T14:16:51Z</dcterms:created>
  <dcterms:modified xsi:type="dcterms:W3CDTF">2022-03-31T16:40:17Z</dcterms:modified>
</cp:coreProperties>
</file>