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25a37fa7b0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25a37fa7b0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25a37fa7b0_3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25a37fa7b0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25abf567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25abf567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25a37fa7b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25a37fa7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25a37fa7b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25a37fa7b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25a37fa7b0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25a37fa7b0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25a37fa7b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25a37fa7b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ad6129809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ad6129809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25a37fa7b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25a37fa7b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5a37fa7b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5a37fa7b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5a37fa7b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25a37fa7b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25a37fa7b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25a37fa7b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4dda1946d_6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4dda1946d_6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5a37fa7b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5a37fa7b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ad61298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ad61298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ad612980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ad612980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ad612980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ad612980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25a37fa7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25a37fa7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25a37fa7b0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25a37fa7b0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25a37fa7b0_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25a37fa7b0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 rot="-649785">
            <a:off x="6475477" y="-7384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 rot="-10285629">
            <a:off x="5066449" y="-212437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 flipH="1">
            <a:off x="7942003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 rot="2839443">
            <a:off x="-308418" y="2442034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 rot="9405665">
            <a:off x="-4305365" y="1281181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 rot="-1478505">
            <a:off x="-2334601" y="-100003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/>
          <p:nvPr/>
        </p:nvSpPr>
        <p:spPr>
          <a:xfrm flipH="1" rot="9555841">
            <a:off x="7023452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 txBox="1"/>
          <p:nvPr>
            <p:ph hasCustomPrompt="1" type="title"/>
          </p:nvPr>
        </p:nvSpPr>
        <p:spPr>
          <a:xfrm>
            <a:off x="1248600" y="1528200"/>
            <a:ext cx="6646800" cy="15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9" name="Google Shape;99;p11"/>
          <p:cNvSpPr txBox="1"/>
          <p:nvPr>
            <p:ph idx="1" type="subTitle"/>
          </p:nvPr>
        </p:nvSpPr>
        <p:spPr>
          <a:xfrm>
            <a:off x="1248450" y="3114175"/>
            <a:ext cx="6646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 flipH="1" rot="9339447">
            <a:off x="-5157706" y="2195120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1118566" y="1549193"/>
            <a:ext cx="1350837" cy="973145"/>
          </a:xfrm>
          <a:custGeom>
            <a:rect b="b" l="l" r="r" t="t"/>
            <a:pathLst>
              <a:path extrusionOk="0" h="13563" w="18827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 flipH="1">
            <a:off x="4816263" y="1549200"/>
            <a:ext cx="1350837" cy="973145"/>
          </a:xfrm>
          <a:custGeom>
            <a:rect b="b" l="l" r="r" t="t"/>
            <a:pathLst>
              <a:path extrusionOk="0" h="13563" w="18827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 flipH="1">
            <a:off x="6912085" y="1489537"/>
            <a:ext cx="1162249" cy="1032817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3050700" y="1519363"/>
            <a:ext cx="1095097" cy="973144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 rot="-10285603">
            <a:off x="7150321" y="-22663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 rot="649785">
            <a:off x="6848027" y="-2440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 rot="813319">
            <a:off x="-4299402" y="-47175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 rot="9089871">
            <a:off x="7049951" y="1893780"/>
            <a:ext cx="7826200" cy="287789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 rot="-576017">
            <a:off x="-4825529" y="-672274"/>
            <a:ext cx="7826074" cy="287784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732775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3" name="Google Shape;113;p13"/>
          <p:cNvSpPr txBox="1"/>
          <p:nvPr>
            <p:ph idx="1" type="subTitle"/>
          </p:nvPr>
        </p:nvSpPr>
        <p:spPr>
          <a:xfrm>
            <a:off x="732787" y="3511716"/>
            <a:ext cx="1836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hasCustomPrompt="1" idx="2" type="title"/>
          </p:nvPr>
        </p:nvSpPr>
        <p:spPr>
          <a:xfrm>
            <a:off x="732776" y="1811839"/>
            <a:ext cx="1836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idx="3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4" type="title"/>
          </p:nvPr>
        </p:nvSpPr>
        <p:spPr>
          <a:xfrm>
            <a:off x="2680250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7" name="Google Shape;117;p13"/>
          <p:cNvSpPr txBox="1"/>
          <p:nvPr>
            <p:ph idx="5" type="subTitle"/>
          </p:nvPr>
        </p:nvSpPr>
        <p:spPr>
          <a:xfrm>
            <a:off x="2680262" y="3511716"/>
            <a:ext cx="1836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6" type="title"/>
          </p:nvPr>
        </p:nvSpPr>
        <p:spPr>
          <a:xfrm>
            <a:off x="4627725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9" name="Google Shape;119;p13"/>
          <p:cNvSpPr txBox="1"/>
          <p:nvPr>
            <p:ph idx="7" type="subTitle"/>
          </p:nvPr>
        </p:nvSpPr>
        <p:spPr>
          <a:xfrm>
            <a:off x="4627737" y="3511716"/>
            <a:ext cx="1836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8" type="title"/>
          </p:nvPr>
        </p:nvSpPr>
        <p:spPr>
          <a:xfrm>
            <a:off x="6575200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" name="Google Shape;121;p13"/>
          <p:cNvSpPr txBox="1"/>
          <p:nvPr>
            <p:ph idx="9" type="subTitle"/>
          </p:nvPr>
        </p:nvSpPr>
        <p:spPr>
          <a:xfrm>
            <a:off x="6575212" y="3511716"/>
            <a:ext cx="1836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hasCustomPrompt="1" idx="13" type="title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hasCustomPrompt="1" idx="14" type="title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/>
          <p:nvPr>
            <p:ph hasCustomPrompt="1" idx="15" type="title"/>
          </p:nvPr>
        </p:nvSpPr>
        <p:spPr>
          <a:xfrm>
            <a:off x="6575196" y="1811839"/>
            <a:ext cx="1836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723300" y="3402013"/>
            <a:ext cx="38487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7" name="Google Shape;127;p14"/>
          <p:cNvSpPr txBox="1"/>
          <p:nvPr>
            <p:ph idx="1" type="subTitle"/>
          </p:nvPr>
        </p:nvSpPr>
        <p:spPr>
          <a:xfrm>
            <a:off x="723350" y="822500"/>
            <a:ext cx="4902000" cy="20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/>
          <p:nvPr/>
        </p:nvSpPr>
        <p:spPr>
          <a:xfrm rot="-3394465">
            <a:off x="-2929870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 flipH="1">
            <a:off x="-4081962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 flipH="1" rot="-3952094">
            <a:off x="-3954406" y="-32116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rot="649760">
            <a:off x="-3199069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 flipH="1" rot="-813319">
            <a:off x="4926200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flipH="1" rot="10285603">
            <a:off x="6080701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 flipH="1" rot="7426355">
            <a:off x="658205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5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/>
          <p:nvPr/>
        </p:nvSpPr>
        <p:spPr>
          <a:xfrm rot="-10285629">
            <a:off x="5066449" y="-212437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 flipH="1">
            <a:off x="7942003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 rot="2839443">
            <a:off x="-308418" y="2442034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 rot="9405665">
            <a:off x="-4305365" y="1281181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 rot="-1478505">
            <a:off x="-2334601" y="-100003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 flipH="1" rot="9555841">
            <a:off x="7023452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 txBox="1"/>
          <p:nvPr>
            <p:ph type="title"/>
          </p:nvPr>
        </p:nvSpPr>
        <p:spPr>
          <a:xfrm>
            <a:off x="1749775" y="1339400"/>
            <a:ext cx="5644500" cy="15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5" name="Google Shape;145;p16"/>
          <p:cNvSpPr txBox="1"/>
          <p:nvPr>
            <p:ph idx="1" type="subTitle"/>
          </p:nvPr>
        </p:nvSpPr>
        <p:spPr>
          <a:xfrm>
            <a:off x="2153800" y="2874400"/>
            <a:ext cx="48369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 flipH="1" rot="4102360">
            <a:off x="-2758583" y="412968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 rot="813319">
            <a:off x="-4313552" y="-17370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 txBox="1"/>
          <p:nvPr>
            <p:ph idx="1" type="subTitle"/>
          </p:nvPr>
        </p:nvSpPr>
        <p:spPr>
          <a:xfrm>
            <a:off x="723300" y="3021075"/>
            <a:ext cx="33942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type="title"/>
          </p:nvPr>
        </p:nvSpPr>
        <p:spPr>
          <a:xfrm flipH="1">
            <a:off x="719825" y="986925"/>
            <a:ext cx="28884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 rot="-10285629">
            <a:off x="4140874" y="-201512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 flipH="1" rot="4102346">
            <a:off x="-2270967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>
            <p:ph idx="1" type="subTitle"/>
          </p:nvPr>
        </p:nvSpPr>
        <p:spPr>
          <a:xfrm>
            <a:off x="723300" y="2291463"/>
            <a:ext cx="30351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 flipH="1">
            <a:off x="719825" y="1463638"/>
            <a:ext cx="3035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8" name="Google Shape;158;p18"/>
          <p:cNvSpPr/>
          <p:nvPr/>
        </p:nvSpPr>
        <p:spPr>
          <a:xfrm flipH="1" rot="-649760">
            <a:off x="-3395808" y="4514617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 flipH="1" rot="-859945">
            <a:off x="5665328" y="3096461"/>
            <a:ext cx="4772748" cy="4241345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-4528356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 flipH="1" rot="-9405665">
            <a:off x="6846081" y="1281156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 flipH="1" rot="1478505">
            <a:off x="1794833" y="-211178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 flipH="1" rot="9524149">
            <a:off x="-6659422" y="-2925302"/>
            <a:ext cx="9471569" cy="60490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 rot="-9555841">
            <a:off x="-6785773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 txBox="1"/>
          <p:nvPr>
            <p:ph type="title"/>
          </p:nvPr>
        </p:nvSpPr>
        <p:spPr>
          <a:xfrm>
            <a:off x="1699900" y="2520537"/>
            <a:ext cx="27369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19"/>
          <p:cNvSpPr txBox="1"/>
          <p:nvPr>
            <p:ph idx="1" type="subTitle"/>
          </p:nvPr>
        </p:nvSpPr>
        <p:spPr>
          <a:xfrm>
            <a:off x="1699975" y="3065348"/>
            <a:ext cx="27369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2" type="title"/>
          </p:nvPr>
        </p:nvSpPr>
        <p:spPr>
          <a:xfrm>
            <a:off x="4707338" y="2520537"/>
            <a:ext cx="27366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19"/>
          <p:cNvSpPr txBox="1"/>
          <p:nvPr>
            <p:ph idx="3" type="subTitle"/>
          </p:nvPr>
        </p:nvSpPr>
        <p:spPr>
          <a:xfrm>
            <a:off x="4707501" y="3065348"/>
            <a:ext cx="27366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" name="Google Shape;170;p19"/>
          <p:cNvSpPr txBox="1"/>
          <p:nvPr>
            <p:ph idx="4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4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 flipH="1" rot="3394465">
            <a:off x="3077084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5867027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 rot="3952094">
            <a:off x="4681686" y="-32116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 flipH="1" rot="-649760">
            <a:off x="7075142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 rot="813319">
            <a:off x="-2477752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 rot="-10285603">
            <a:off x="-4701904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 rot="-7426355">
            <a:off x="-466609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545450" y="1330100"/>
            <a:ext cx="60531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302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3pPr>
            <a:lvl4pPr indent="-3302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4pPr>
            <a:lvl5pPr indent="-3302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indent="-3302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indent="-3302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7pPr>
            <a:lvl8pPr indent="-3302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8pPr>
            <a:lvl9pPr indent="-3302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-10285629">
            <a:off x="4140874" y="-201512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6818628" y="2586663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flipH="1" rot="9748587">
            <a:off x="5601527" y="2021265"/>
            <a:ext cx="8200944" cy="301569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flipH="1" rot="4102346">
            <a:off x="-2270967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716550" y="192927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716550" y="357883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" name="Google Shape;28;p3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/>
          <p:nvPr/>
        </p:nvSpPr>
        <p:spPr>
          <a:xfrm rot="-10285629">
            <a:off x="6057524" y="-212437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 flipH="1">
            <a:off x="7942003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 rot="2839443">
            <a:off x="-308418" y="2442034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 rot="9405665">
            <a:off x="-4880740" y="1281181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 rot="-1478505">
            <a:off x="-2334601" y="-100003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 flipH="1" rot="9555841">
            <a:off x="7801702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" name="Google Shape;189;p21"/>
          <p:cNvSpPr txBox="1"/>
          <p:nvPr>
            <p:ph idx="2" type="title"/>
          </p:nvPr>
        </p:nvSpPr>
        <p:spPr>
          <a:xfrm>
            <a:off x="1164025" y="16175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1164075" y="21519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3" type="title"/>
          </p:nvPr>
        </p:nvSpPr>
        <p:spPr>
          <a:xfrm>
            <a:off x="3549063" y="16175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2" name="Google Shape;192;p21"/>
          <p:cNvSpPr txBox="1"/>
          <p:nvPr>
            <p:ph idx="4" type="subTitle"/>
          </p:nvPr>
        </p:nvSpPr>
        <p:spPr>
          <a:xfrm>
            <a:off x="3549150" y="21519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3" name="Google Shape;193;p21"/>
          <p:cNvSpPr txBox="1"/>
          <p:nvPr>
            <p:ph idx="5" type="title"/>
          </p:nvPr>
        </p:nvSpPr>
        <p:spPr>
          <a:xfrm>
            <a:off x="5934100" y="16175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4" name="Google Shape;194;p21"/>
          <p:cNvSpPr txBox="1"/>
          <p:nvPr>
            <p:ph idx="6" type="subTitle"/>
          </p:nvPr>
        </p:nvSpPr>
        <p:spPr>
          <a:xfrm>
            <a:off x="5934225" y="21519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/>
          <p:nvPr/>
        </p:nvSpPr>
        <p:spPr>
          <a:xfrm flipH="1" rot="4102360">
            <a:off x="-2512533" y="403063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 rot="813319">
            <a:off x="-4129602" y="-17370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 flipH="1" rot="3394465">
            <a:off x="5593334" y="21714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 rot="-10285603">
            <a:off x="6336471" y="-29172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 rot="-2238616">
            <a:off x="-4635728" y="470344"/>
            <a:ext cx="7826078" cy="2877850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 txBox="1"/>
          <p:nvPr>
            <p:ph type="title"/>
          </p:nvPr>
        </p:nvSpPr>
        <p:spPr>
          <a:xfrm>
            <a:off x="5664001" y="17036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2" name="Google Shape;202;p22"/>
          <p:cNvSpPr txBox="1"/>
          <p:nvPr>
            <p:ph idx="1" type="subTitle"/>
          </p:nvPr>
        </p:nvSpPr>
        <p:spPr>
          <a:xfrm>
            <a:off x="5664053" y="2135500"/>
            <a:ext cx="2508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3" name="Google Shape;203;p22"/>
          <p:cNvSpPr txBox="1"/>
          <p:nvPr>
            <p:ph idx="2" type="title"/>
          </p:nvPr>
        </p:nvSpPr>
        <p:spPr>
          <a:xfrm>
            <a:off x="5664001" y="3198000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4" name="Google Shape;204;p22"/>
          <p:cNvSpPr txBox="1"/>
          <p:nvPr>
            <p:ph idx="3" type="subTitle"/>
          </p:nvPr>
        </p:nvSpPr>
        <p:spPr>
          <a:xfrm>
            <a:off x="5664025" y="3629875"/>
            <a:ext cx="2508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4" type="title"/>
          </p:nvPr>
        </p:nvSpPr>
        <p:spPr>
          <a:xfrm>
            <a:off x="1252726" y="17036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" name="Google Shape;206;p22"/>
          <p:cNvSpPr txBox="1"/>
          <p:nvPr>
            <p:ph idx="5" type="subTitle"/>
          </p:nvPr>
        </p:nvSpPr>
        <p:spPr>
          <a:xfrm>
            <a:off x="971503" y="2135500"/>
            <a:ext cx="2508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6" type="title"/>
          </p:nvPr>
        </p:nvSpPr>
        <p:spPr>
          <a:xfrm>
            <a:off x="1252726" y="3198000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8" name="Google Shape;208;p22"/>
          <p:cNvSpPr txBox="1"/>
          <p:nvPr>
            <p:ph idx="7" type="subTitle"/>
          </p:nvPr>
        </p:nvSpPr>
        <p:spPr>
          <a:xfrm>
            <a:off x="971475" y="3629875"/>
            <a:ext cx="2508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9" name="Google Shape;209;p22"/>
          <p:cNvSpPr txBox="1"/>
          <p:nvPr>
            <p:ph idx="8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/>
          <p:nvPr/>
        </p:nvSpPr>
        <p:spPr>
          <a:xfrm flipH="1" rot="3394465">
            <a:off x="5593334" y="21714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"/>
          <p:cNvSpPr/>
          <p:nvPr/>
        </p:nvSpPr>
        <p:spPr>
          <a:xfrm rot="-10285603">
            <a:off x="5869521" y="-29172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 txBox="1"/>
          <p:nvPr>
            <p:ph type="title"/>
          </p:nvPr>
        </p:nvSpPr>
        <p:spPr>
          <a:xfrm flipH="1">
            <a:off x="3993600" y="437700"/>
            <a:ext cx="44109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3"/>
          <p:cNvSpPr txBox="1"/>
          <p:nvPr>
            <p:ph idx="2" type="title"/>
          </p:nvPr>
        </p:nvSpPr>
        <p:spPr>
          <a:xfrm>
            <a:off x="3993450" y="2211700"/>
            <a:ext cx="12414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5" name="Google Shape;215;p23"/>
          <p:cNvSpPr txBox="1"/>
          <p:nvPr>
            <p:ph idx="1" type="subTitle"/>
          </p:nvPr>
        </p:nvSpPr>
        <p:spPr>
          <a:xfrm>
            <a:off x="5645825" y="2211700"/>
            <a:ext cx="27588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6" name="Google Shape;216;p23"/>
          <p:cNvSpPr txBox="1"/>
          <p:nvPr>
            <p:ph idx="3" type="title"/>
          </p:nvPr>
        </p:nvSpPr>
        <p:spPr>
          <a:xfrm>
            <a:off x="3993450" y="3465525"/>
            <a:ext cx="12414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7" name="Google Shape;217;p23"/>
          <p:cNvSpPr txBox="1"/>
          <p:nvPr>
            <p:ph idx="4" type="subTitle"/>
          </p:nvPr>
        </p:nvSpPr>
        <p:spPr>
          <a:xfrm>
            <a:off x="5645825" y="3465525"/>
            <a:ext cx="27588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/>
        </p:nvSpPr>
        <p:spPr>
          <a:xfrm rot="-10285629">
            <a:off x="6057524" y="-212437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"/>
          <p:cNvSpPr/>
          <p:nvPr/>
        </p:nvSpPr>
        <p:spPr>
          <a:xfrm flipH="1">
            <a:off x="7942003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 rot="2839443">
            <a:off x="-308418" y="2442034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 rot="9405665">
            <a:off x="-5036390" y="1932081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 rot="-1478505">
            <a:off x="-435239" y="-2304911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/>
          <p:nvPr/>
        </p:nvSpPr>
        <p:spPr>
          <a:xfrm flipH="1" rot="9555841">
            <a:off x="8042252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"/>
          <p:cNvSpPr txBox="1"/>
          <p:nvPr>
            <p:ph type="title"/>
          </p:nvPr>
        </p:nvSpPr>
        <p:spPr>
          <a:xfrm>
            <a:off x="1465613" y="1627425"/>
            <a:ext cx="27465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6" name="Google Shape;226;p24"/>
          <p:cNvSpPr txBox="1"/>
          <p:nvPr>
            <p:ph idx="1" type="subTitle"/>
          </p:nvPr>
        </p:nvSpPr>
        <p:spPr>
          <a:xfrm>
            <a:off x="1465679" y="2087600"/>
            <a:ext cx="27465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7" name="Google Shape;227;p24"/>
          <p:cNvSpPr txBox="1"/>
          <p:nvPr>
            <p:ph idx="2" type="title"/>
          </p:nvPr>
        </p:nvSpPr>
        <p:spPr>
          <a:xfrm>
            <a:off x="1465613" y="2665450"/>
            <a:ext cx="27465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8" name="Google Shape;228;p24"/>
          <p:cNvSpPr txBox="1"/>
          <p:nvPr>
            <p:ph idx="3" type="subTitle"/>
          </p:nvPr>
        </p:nvSpPr>
        <p:spPr>
          <a:xfrm>
            <a:off x="1465679" y="3097325"/>
            <a:ext cx="27465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9" name="Google Shape;229;p24"/>
          <p:cNvSpPr txBox="1"/>
          <p:nvPr>
            <p:ph idx="4" type="title"/>
          </p:nvPr>
        </p:nvSpPr>
        <p:spPr>
          <a:xfrm>
            <a:off x="1465613" y="3703475"/>
            <a:ext cx="27465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0" name="Google Shape;230;p24"/>
          <p:cNvSpPr txBox="1"/>
          <p:nvPr>
            <p:ph idx="5" type="subTitle"/>
          </p:nvPr>
        </p:nvSpPr>
        <p:spPr>
          <a:xfrm>
            <a:off x="1465679" y="4135350"/>
            <a:ext cx="27465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6" type="title"/>
          </p:nvPr>
        </p:nvSpPr>
        <p:spPr>
          <a:xfrm>
            <a:off x="5348838" y="1627425"/>
            <a:ext cx="27465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2" name="Google Shape;232;p24"/>
          <p:cNvSpPr txBox="1"/>
          <p:nvPr>
            <p:ph idx="7" type="subTitle"/>
          </p:nvPr>
        </p:nvSpPr>
        <p:spPr>
          <a:xfrm>
            <a:off x="5348904" y="2087600"/>
            <a:ext cx="27465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3" name="Google Shape;233;p24"/>
          <p:cNvSpPr txBox="1"/>
          <p:nvPr>
            <p:ph idx="8" type="title"/>
          </p:nvPr>
        </p:nvSpPr>
        <p:spPr>
          <a:xfrm>
            <a:off x="5348838" y="2665450"/>
            <a:ext cx="27465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4" name="Google Shape;234;p24"/>
          <p:cNvSpPr txBox="1"/>
          <p:nvPr>
            <p:ph idx="9" type="subTitle"/>
          </p:nvPr>
        </p:nvSpPr>
        <p:spPr>
          <a:xfrm>
            <a:off x="5348904" y="3097325"/>
            <a:ext cx="27465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5" name="Google Shape;235;p24"/>
          <p:cNvSpPr txBox="1"/>
          <p:nvPr>
            <p:ph idx="13" type="title"/>
          </p:nvPr>
        </p:nvSpPr>
        <p:spPr>
          <a:xfrm>
            <a:off x="5348838" y="3703475"/>
            <a:ext cx="27465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6" name="Google Shape;236;p24"/>
          <p:cNvSpPr txBox="1"/>
          <p:nvPr>
            <p:ph idx="14" type="subTitle"/>
          </p:nvPr>
        </p:nvSpPr>
        <p:spPr>
          <a:xfrm>
            <a:off x="5348904" y="4135350"/>
            <a:ext cx="27465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7" name="Google Shape;237;p24"/>
          <p:cNvSpPr txBox="1"/>
          <p:nvPr>
            <p:ph idx="15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/>
          <p:nvPr/>
        </p:nvSpPr>
        <p:spPr>
          <a:xfrm flipH="1" rot="9339447">
            <a:off x="-5157706" y="2195120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 rot="-10285603">
            <a:off x="7150321" y="-22663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/>
          <p:nvPr/>
        </p:nvSpPr>
        <p:spPr>
          <a:xfrm rot="649785">
            <a:off x="6848027" y="-2440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"/>
          <p:cNvSpPr/>
          <p:nvPr/>
        </p:nvSpPr>
        <p:spPr>
          <a:xfrm rot="813319">
            <a:off x="-4299402" y="-47175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5"/>
          <p:cNvSpPr/>
          <p:nvPr/>
        </p:nvSpPr>
        <p:spPr>
          <a:xfrm rot="9089871">
            <a:off x="7049951" y="1893780"/>
            <a:ext cx="7826200" cy="287789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"/>
          <p:cNvSpPr/>
          <p:nvPr/>
        </p:nvSpPr>
        <p:spPr>
          <a:xfrm rot="-576017">
            <a:off x="-4825529" y="-672274"/>
            <a:ext cx="7826074" cy="287784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"/>
          <p:cNvSpPr txBox="1"/>
          <p:nvPr>
            <p:ph type="title"/>
          </p:nvPr>
        </p:nvSpPr>
        <p:spPr>
          <a:xfrm>
            <a:off x="721076" y="19322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25"/>
          <p:cNvSpPr txBox="1"/>
          <p:nvPr>
            <p:ph idx="1" type="subTitle"/>
          </p:nvPr>
        </p:nvSpPr>
        <p:spPr>
          <a:xfrm>
            <a:off x="721125" y="22879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7" name="Google Shape;247;p25"/>
          <p:cNvSpPr txBox="1"/>
          <p:nvPr>
            <p:ph idx="2" type="title"/>
          </p:nvPr>
        </p:nvSpPr>
        <p:spPr>
          <a:xfrm>
            <a:off x="721076" y="38410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8" name="Google Shape;248;p25"/>
          <p:cNvSpPr txBox="1"/>
          <p:nvPr>
            <p:ph idx="3" type="subTitle"/>
          </p:nvPr>
        </p:nvSpPr>
        <p:spPr>
          <a:xfrm>
            <a:off x="721100" y="41967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9" name="Google Shape;249;p25"/>
          <p:cNvSpPr txBox="1"/>
          <p:nvPr>
            <p:ph idx="4" type="title"/>
          </p:nvPr>
        </p:nvSpPr>
        <p:spPr>
          <a:xfrm>
            <a:off x="3458376" y="19322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0" name="Google Shape;250;p25"/>
          <p:cNvSpPr txBox="1"/>
          <p:nvPr>
            <p:ph idx="5" type="subTitle"/>
          </p:nvPr>
        </p:nvSpPr>
        <p:spPr>
          <a:xfrm>
            <a:off x="3458425" y="22879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1" name="Google Shape;251;p25"/>
          <p:cNvSpPr txBox="1"/>
          <p:nvPr>
            <p:ph idx="6" type="title"/>
          </p:nvPr>
        </p:nvSpPr>
        <p:spPr>
          <a:xfrm>
            <a:off x="3458376" y="38410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2" name="Google Shape;252;p25"/>
          <p:cNvSpPr txBox="1"/>
          <p:nvPr>
            <p:ph idx="7" type="subTitle"/>
          </p:nvPr>
        </p:nvSpPr>
        <p:spPr>
          <a:xfrm>
            <a:off x="3458400" y="41967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3" name="Google Shape;253;p25"/>
          <p:cNvSpPr txBox="1"/>
          <p:nvPr>
            <p:ph idx="8" type="title"/>
          </p:nvPr>
        </p:nvSpPr>
        <p:spPr>
          <a:xfrm>
            <a:off x="6195726" y="19322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4" name="Google Shape;254;p25"/>
          <p:cNvSpPr txBox="1"/>
          <p:nvPr>
            <p:ph idx="9" type="subTitle"/>
          </p:nvPr>
        </p:nvSpPr>
        <p:spPr>
          <a:xfrm>
            <a:off x="6195775" y="22879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5" name="Google Shape;255;p25"/>
          <p:cNvSpPr txBox="1"/>
          <p:nvPr>
            <p:ph idx="13" type="title"/>
          </p:nvPr>
        </p:nvSpPr>
        <p:spPr>
          <a:xfrm>
            <a:off x="6195726" y="38410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6" name="Google Shape;256;p25"/>
          <p:cNvSpPr txBox="1"/>
          <p:nvPr>
            <p:ph idx="14" type="subTitle"/>
          </p:nvPr>
        </p:nvSpPr>
        <p:spPr>
          <a:xfrm>
            <a:off x="6195750" y="41967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7" name="Google Shape;257;p25"/>
          <p:cNvSpPr txBox="1"/>
          <p:nvPr>
            <p:ph idx="15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/>
          <p:nvPr/>
        </p:nvSpPr>
        <p:spPr>
          <a:xfrm rot="813319">
            <a:off x="-2477752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 flipH="1" rot="3394465">
            <a:off x="3077084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"/>
          <p:cNvSpPr/>
          <p:nvPr/>
        </p:nvSpPr>
        <p:spPr>
          <a:xfrm>
            <a:off x="5315177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"/>
          <p:cNvSpPr/>
          <p:nvPr/>
        </p:nvSpPr>
        <p:spPr>
          <a:xfrm rot="3406877">
            <a:off x="3098060" y="-32126"/>
            <a:ext cx="7826090" cy="287785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 flipH="1" rot="-649760">
            <a:off x="7075142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6"/>
          <p:cNvSpPr/>
          <p:nvPr/>
        </p:nvSpPr>
        <p:spPr>
          <a:xfrm rot="-10285603">
            <a:off x="-4701904" y="288969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 txBox="1"/>
          <p:nvPr>
            <p:ph hasCustomPrompt="1" type="title"/>
          </p:nvPr>
        </p:nvSpPr>
        <p:spPr>
          <a:xfrm>
            <a:off x="723300" y="751975"/>
            <a:ext cx="4696800" cy="13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6" name="Google Shape;266;p26"/>
          <p:cNvSpPr txBox="1"/>
          <p:nvPr>
            <p:ph idx="1" type="subTitle"/>
          </p:nvPr>
        </p:nvSpPr>
        <p:spPr>
          <a:xfrm>
            <a:off x="723300" y="2038177"/>
            <a:ext cx="46968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67" name="Google Shape;267;p26"/>
          <p:cNvSpPr txBox="1"/>
          <p:nvPr>
            <p:ph hasCustomPrompt="1" idx="2" type="title"/>
          </p:nvPr>
        </p:nvSpPr>
        <p:spPr>
          <a:xfrm>
            <a:off x="723300" y="2598825"/>
            <a:ext cx="4696800" cy="13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8" name="Google Shape;268;p26"/>
          <p:cNvSpPr txBox="1"/>
          <p:nvPr>
            <p:ph idx="3" type="subTitle"/>
          </p:nvPr>
        </p:nvSpPr>
        <p:spPr>
          <a:xfrm>
            <a:off x="723300" y="3889928"/>
            <a:ext cx="46968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/>
          <p:nvPr/>
        </p:nvSpPr>
        <p:spPr>
          <a:xfrm rot="-3394465">
            <a:off x="-2929870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 flipH="1">
            <a:off x="-4081962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 flipH="1" rot="-3952094">
            <a:off x="-3954406" y="-32116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7"/>
          <p:cNvSpPr/>
          <p:nvPr/>
        </p:nvSpPr>
        <p:spPr>
          <a:xfrm rot="649760">
            <a:off x="-3199069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7"/>
          <p:cNvSpPr/>
          <p:nvPr/>
        </p:nvSpPr>
        <p:spPr>
          <a:xfrm flipH="1" rot="-813319">
            <a:off x="4926200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7"/>
          <p:cNvSpPr/>
          <p:nvPr/>
        </p:nvSpPr>
        <p:spPr>
          <a:xfrm flipH="1" rot="10285603">
            <a:off x="6080701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7"/>
          <p:cNvSpPr/>
          <p:nvPr/>
        </p:nvSpPr>
        <p:spPr>
          <a:xfrm flipH="1" rot="7426355">
            <a:off x="658205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8" name="Google Shape;278;p27"/>
          <p:cNvSpPr txBox="1"/>
          <p:nvPr>
            <p:ph idx="2" type="title"/>
          </p:nvPr>
        </p:nvSpPr>
        <p:spPr>
          <a:xfrm>
            <a:off x="872476" y="1425413"/>
            <a:ext cx="2305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9" name="Google Shape;279;p27"/>
          <p:cNvSpPr txBox="1"/>
          <p:nvPr>
            <p:ph idx="1" type="subTitle"/>
          </p:nvPr>
        </p:nvSpPr>
        <p:spPr>
          <a:xfrm>
            <a:off x="872475" y="3674675"/>
            <a:ext cx="23052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0" name="Google Shape;280;p27"/>
          <p:cNvSpPr txBox="1"/>
          <p:nvPr>
            <p:ph idx="3" type="title"/>
          </p:nvPr>
        </p:nvSpPr>
        <p:spPr>
          <a:xfrm>
            <a:off x="3498100" y="1425413"/>
            <a:ext cx="2147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1" name="Google Shape;281;p27"/>
          <p:cNvSpPr txBox="1"/>
          <p:nvPr>
            <p:ph idx="4" type="subTitle"/>
          </p:nvPr>
        </p:nvSpPr>
        <p:spPr>
          <a:xfrm>
            <a:off x="3498101" y="3674675"/>
            <a:ext cx="21477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2" name="Google Shape;282;p27"/>
          <p:cNvSpPr txBox="1"/>
          <p:nvPr>
            <p:ph idx="5" type="title"/>
          </p:nvPr>
        </p:nvSpPr>
        <p:spPr>
          <a:xfrm>
            <a:off x="5966121" y="1425413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3" name="Google Shape;283;p27"/>
          <p:cNvSpPr txBox="1"/>
          <p:nvPr>
            <p:ph idx="6" type="subTitle"/>
          </p:nvPr>
        </p:nvSpPr>
        <p:spPr>
          <a:xfrm>
            <a:off x="5966125" y="3674675"/>
            <a:ext cx="23055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4" name="Google Shape;284;p27"/>
          <p:cNvSpPr txBox="1"/>
          <p:nvPr>
            <p:ph hasCustomPrompt="1" idx="7" type="title"/>
          </p:nvPr>
        </p:nvSpPr>
        <p:spPr>
          <a:xfrm>
            <a:off x="1573073" y="2523644"/>
            <a:ext cx="898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5" name="Google Shape;285;p27"/>
          <p:cNvSpPr txBox="1"/>
          <p:nvPr>
            <p:ph hasCustomPrompt="1" idx="8" type="title"/>
          </p:nvPr>
        </p:nvSpPr>
        <p:spPr>
          <a:xfrm>
            <a:off x="4123139" y="2518934"/>
            <a:ext cx="898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6" name="Google Shape;286;p27"/>
          <p:cNvSpPr txBox="1"/>
          <p:nvPr>
            <p:ph hasCustomPrompt="1" idx="9" type="title"/>
          </p:nvPr>
        </p:nvSpPr>
        <p:spPr>
          <a:xfrm>
            <a:off x="6672769" y="2523644"/>
            <a:ext cx="898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/>
          <p:nvPr/>
        </p:nvSpPr>
        <p:spPr>
          <a:xfrm flipH="1" rot="-813319">
            <a:off x="4432698" y="-34242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8"/>
          <p:cNvSpPr/>
          <p:nvPr/>
        </p:nvSpPr>
        <p:spPr>
          <a:xfrm rot="649785">
            <a:off x="-1816445" y="-7384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8"/>
          <p:cNvSpPr/>
          <p:nvPr/>
        </p:nvSpPr>
        <p:spPr>
          <a:xfrm flipH="1">
            <a:off x="620870" y="2238100"/>
            <a:ext cx="7471673" cy="477180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8"/>
          <p:cNvSpPr/>
          <p:nvPr/>
        </p:nvSpPr>
        <p:spPr>
          <a:xfrm flipH="1" rot="-8823147">
            <a:off x="5804215" y="2808773"/>
            <a:ext cx="5990392" cy="5613180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8"/>
          <p:cNvSpPr/>
          <p:nvPr/>
        </p:nvSpPr>
        <p:spPr>
          <a:xfrm flipH="1" rot="8100000">
            <a:off x="-2522993" y="494176"/>
            <a:ext cx="4935837" cy="3769884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8"/>
          <p:cNvSpPr/>
          <p:nvPr/>
        </p:nvSpPr>
        <p:spPr>
          <a:xfrm flipH="1" rot="-649785">
            <a:off x="3942880" y="44011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8"/>
          <p:cNvSpPr/>
          <p:nvPr/>
        </p:nvSpPr>
        <p:spPr>
          <a:xfrm flipH="1" rot="-2128845">
            <a:off x="-1704639" y="-1767729"/>
            <a:ext cx="7826192" cy="2877892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8"/>
          <p:cNvSpPr txBox="1"/>
          <p:nvPr>
            <p:ph type="title"/>
          </p:nvPr>
        </p:nvSpPr>
        <p:spPr>
          <a:xfrm>
            <a:off x="1276650" y="438900"/>
            <a:ext cx="6590700" cy="10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6" name="Google Shape;296;p28"/>
          <p:cNvSpPr txBox="1"/>
          <p:nvPr>
            <p:ph idx="1" type="subTitle"/>
          </p:nvPr>
        </p:nvSpPr>
        <p:spPr>
          <a:xfrm>
            <a:off x="2854650" y="1652972"/>
            <a:ext cx="3434700" cy="10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7" name="Google Shape;297;p28"/>
          <p:cNvSpPr/>
          <p:nvPr/>
        </p:nvSpPr>
        <p:spPr>
          <a:xfrm flipH="1" rot="9555807">
            <a:off x="7660042" y="2297294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 txBox="1"/>
          <p:nvPr/>
        </p:nvSpPr>
        <p:spPr>
          <a:xfrm>
            <a:off x="1814475" y="3967300"/>
            <a:ext cx="5515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including icons by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infographics &amp; images by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/>
          <p:nvPr/>
        </p:nvSpPr>
        <p:spPr>
          <a:xfrm rot="-10285629">
            <a:off x="4140874" y="-201512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9"/>
          <p:cNvSpPr/>
          <p:nvPr/>
        </p:nvSpPr>
        <p:spPr>
          <a:xfrm flipH="1">
            <a:off x="6818628" y="2586663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9"/>
          <p:cNvSpPr/>
          <p:nvPr/>
        </p:nvSpPr>
        <p:spPr>
          <a:xfrm flipH="1" rot="9748587">
            <a:off x="5601527" y="2021265"/>
            <a:ext cx="8200944" cy="301569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9"/>
          <p:cNvSpPr/>
          <p:nvPr/>
        </p:nvSpPr>
        <p:spPr>
          <a:xfrm flipH="1" rot="4102346">
            <a:off x="-2270967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9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9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/>
          <p:nvPr/>
        </p:nvSpPr>
        <p:spPr>
          <a:xfrm flipH="1" rot="4102360">
            <a:off x="-2512533" y="403063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0"/>
          <p:cNvSpPr/>
          <p:nvPr/>
        </p:nvSpPr>
        <p:spPr>
          <a:xfrm rot="813319">
            <a:off x="-4129602" y="-17370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"/>
          <p:cNvSpPr/>
          <p:nvPr/>
        </p:nvSpPr>
        <p:spPr>
          <a:xfrm flipH="1" rot="3394465">
            <a:off x="5593334" y="21714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"/>
          <p:cNvSpPr/>
          <p:nvPr/>
        </p:nvSpPr>
        <p:spPr>
          <a:xfrm rot="-10285603">
            <a:off x="6336471" y="-29172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 rot="-2238616">
            <a:off x="-4635728" y="470344"/>
            <a:ext cx="7826078" cy="2877850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 flipH="1" rot="-1460553">
            <a:off x="6702382" y="-661835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4528356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 flipH="1" rot="-9405665">
            <a:off x="6846081" y="1281156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 flipH="1" rot="1478505">
            <a:off x="3709533" y="-100003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 flipH="1">
            <a:off x="720000" y="438912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title"/>
          </p:nvPr>
        </p:nvSpPr>
        <p:spPr>
          <a:xfrm>
            <a:off x="4789925" y="3371526"/>
            <a:ext cx="23253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4789950" y="3879601"/>
            <a:ext cx="2325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3" type="title"/>
          </p:nvPr>
        </p:nvSpPr>
        <p:spPr>
          <a:xfrm>
            <a:off x="2028750" y="3371526"/>
            <a:ext cx="23253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2028775" y="3879601"/>
            <a:ext cx="2325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" name="Google Shape;46;p5"/>
          <p:cNvSpPr/>
          <p:nvPr/>
        </p:nvSpPr>
        <p:spPr>
          <a:xfrm flipH="1" rot="9524149">
            <a:off x="-6659422" y="-2925302"/>
            <a:ext cx="9471569" cy="60490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 rot="-9555841">
            <a:off x="-6785773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flipH="1" rot="3394465">
            <a:off x="3077084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5867027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 rot="3952094">
            <a:off x="4978836" y="-32116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flipH="1" rot="-649760">
            <a:off x="7075142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 rot="813319">
            <a:off x="-2477752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 rot="-10285603">
            <a:off x="-4701904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 rot="-7426355">
            <a:off x="-555754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flipH="1" rot="3394465">
            <a:off x="5041484" y="22860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 rot="-10285603">
            <a:off x="7150321" y="-22663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 flipH="1" rot="955394">
            <a:off x="1460861" y="-2197712"/>
            <a:ext cx="7826028" cy="2877832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 flipH="1" rot="-813319">
            <a:off x="4432698" y="-34242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 rot="649785">
            <a:off x="-1816445" y="-7384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620870" y="2238100"/>
            <a:ext cx="7471673" cy="477180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 flipH="1" rot="-8823147">
            <a:off x="5492915" y="2808773"/>
            <a:ext cx="5990392" cy="5613180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 flipH="1">
            <a:off x="-2254122" y="-142500"/>
            <a:ext cx="4935815" cy="3769836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 flipH="1" rot="-649785">
            <a:off x="3942880" y="44011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 flipH="1" rot="-1244193">
            <a:off x="-2695083" y="-777268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 flipH="1" rot="9555807">
            <a:off x="7511217" y="2297294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 txBox="1"/>
          <p:nvPr>
            <p:ph type="title"/>
          </p:nvPr>
        </p:nvSpPr>
        <p:spPr>
          <a:xfrm>
            <a:off x="1796850" y="1301800"/>
            <a:ext cx="5550300" cy="25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 rot="813319">
            <a:off x="-2477752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 flipH="1" rot="3394465">
            <a:off x="3077084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5867027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rot="3406877">
            <a:off x="3098060" y="-32126"/>
            <a:ext cx="7826090" cy="287785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 flipH="1" rot="-649760">
            <a:off x="7075142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 rot="-10285603">
            <a:off x="-4701904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 rot="-7426355">
            <a:off x="-555754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723300" y="1383125"/>
            <a:ext cx="4510500" cy="9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subTitle"/>
          </p:nvPr>
        </p:nvSpPr>
        <p:spPr>
          <a:xfrm>
            <a:off x="723300" y="2328475"/>
            <a:ext cx="43599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 rot="2839443">
            <a:off x="-336718" y="2752984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E7E2D6">
              <a:alpha val="3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 rot="-10285629">
            <a:off x="4072449" y="-374207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3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 flipH="1">
            <a:off x="7484803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 flipH="1" rot="9555841">
            <a:off x="6141752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 rot="-1478505">
            <a:off x="-4010126" y="-55813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 txBox="1"/>
          <p:nvPr>
            <p:ph type="title"/>
          </p:nvPr>
        </p:nvSpPr>
        <p:spPr>
          <a:xfrm>
            <a:off x="723300" y="1315950"/>
            <a:ext cx="2771700" cy="25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" name="Google Shape;90;p10"/>
          <p:cNvSpPr/>
          <p:nvPr/>
        </p:nvSpPr>
        <p:spPr>
          <a:xfrm rot="9405665">
            <a:off x="-4305365" y="1281181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/>
          <p:nvPr>
            <p:ph type="ctrTitle"/>
          </p:nvPr>
        </p:nvSpPr>
        <p:spPr>
          <a:xfrm>
            <a:off x="722950" y="1470175"/>
            <a:ext cx="7697700" cy="16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Kulim Park"/>
                <a:ea typeface="Kulim Park"/>
                <a:cs typeface="Kulim Park"/>
                <a:sym typeface="Kulim Park"/>
              </a:rPr>
              <a:t>SC1015 Mini Project:</a:t>
            </a:r>
            <a:endParaRPr sz="6000"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Kulim Park"/>
                <a:ea typeface="Kulim Park"/>
                <a:cs typeface="Kulim Park"/>
                <a:sym typeface="Kulim Park"/>
              </a:rPr>
              <a:t>COVID-19 Predictor</a:t>
            </a:r>
            <a:r>
              <a:rPr lang="en" sz="6000">
                <a:latin typeface="Kulim Park"/>
                <a:ea typeface="Kulim Park"/>
                <a:cs typeface="Kulim Park"/>
                <a:sym typeface="Kulim Park"/>
              </a:rPr>
              <a:t> </a:t>
            </a:r>
            <a:endParaRPr sz="6000"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317" name="Google Shape;317;p31"/>
          <p:cNvSpPr txBox="1"/>
          <p:nvPr>
            <p:ph idx="1" type="subTitle"/>
          </p:nvPr>
        </p:nvSpPr>
        <p:spPr>
          <a:xfrm>
            <a:off x="1962550" y="3128700"/>
            <a:ext cx="5218500" cy="20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 Ming Jia (U2121584A)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Andrada Angel John Bernardino (U21222963E)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 Qing Yan (U2122962C)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Group SC13, Mini Group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"/>
          <p:cNvSpPr/>
          <p:nvPr/>
        </p:nvSpPr>
        <p:spPr>
          <a:xfrm flipH="1" rot="-359004">
            <a:off x="3474573" y="-1551471"/>
            <a:ext cx="8440667" cy="8440025"/>
          </a:xfrm>
          <a:custGeom>
            <a:rect b="b" l="l" r="r" t="t"/>
            <a:pathLst>
              <a:path extrusionOk="0" h="122671" w="122671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0"/>
          <p:cNvSpPr/>
          <p:nvPr/>
        </p:nvSpPr>
        <p:spPr>
          <a:xfrm>
            <a:off x="6731227" y="-2946022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0"/>
          <p:cNvSpPr/>
          <p:nvPr/>
        </p:nvSpPr>
        <p:spPr>
          <a:xfrm rot="-1016915">
            <a:off x="5075473" y="-2308287"/>
            <a:ext cx="7826174" cy="287788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0"/>
          <p:cNvSpPr/>
          <p:nvPr/>
        </p:nvSpPr>
        <p:spPr>
          <a:xfrm flipH="1" rot="4533645">
            <a:off x="3033013" y="5149086"/>
            <a:ext cx="8703289" cy="555821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00" y="185050"/>
            <a:ext cx="5028199" cy="47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0"/>
          <p:cNvSpPr txBox="1"/>
          <p:nvPr/>
        </p:nvSpPr>
        <p:spPr>
          <a:xfrm>
            <a:off x="5931075" y="2048400"/>
            <a:ext cx="2003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Daily Confirmed Against Intensive Care Unit (ICU):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Correlation of 0.847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/>
          <p:nvPr/>
        </p:nvSpPr>
        <p:spPr>
          <a:xfrm flipH="1" rot="-359004">
            <a:off x="3474573" y="-1551471"/>
            <a:ext cx="8440667" cy="8440025"/>
          </a:xfrm>
          <a:custGeom>
            <a:rect b="b" l="l" r="r" t="t"/>
            <a:pathLst>
              <a:path extrusionOk="0" h="122671" w="122671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1"/>
          <p:cNvSpPr/>
          <p:nvPr/>
        </p:nvSpPr>
        <p:spPr>
          <a:xfrm>
            <a:off x="6731227" y="-2946022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1"/>
          <p:cNvSpPr/>
          <p:nvPr/>
        </p:nvSpPr>
        <p:spPr>
          <a:xfrm rot="-1016915">
            <a:off x="5075473" y="-2308287"/>
            <a:ext cx="7826174" cy="287788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1"/>
          <p:cNvSpPr/>
          <p:nvPr/>
        </p:nvSpPr>
        <p:spPr>
          <a:xfrm flipH="1" rot="4533645">
            <a:off x="3033013" y="5149086"/>
            <a:ext cx="8703289" cy="555821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75" y="197275"/>
            <a:ext cx="5020326" cy="474895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1"/>
          <p:cNvSpPr txBox="1"/>
          <p:nvPr/>
        </p:nvSpPr>
        <p:spPr>
          <a:xfrm>
            <a:off x="5931075" y="2048400"/>
            <a:ext cx="2003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Daily Confirmed Against In Isolation MOH Report: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Correlation of 0.893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2"/>
          <p:cNvSpPr txBox="1"/>
          <p:nvPr>
            <p:ph type="title"/>
          </p:nvPr>
        </p:nvSpPr>
        <p:spPr>
          <a:xfrm>
            <a:off x="716550" y="1766700"/>
            <a:ext cx="52341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Machine Learning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3"/>
          <p:cNvSpPr txBox="1"/>
          <p:nvPr>
            <p:ph type="title"/>
          </p:nvPr>
        </p:nvSpPr>
        <p:spPr>
          <a:xfrm>
            <a:off x="719925" y="8187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Polynomial regression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8" name="Google Shape;438;p43"/>
          <p:cNvSpPr txBox="1"/>
          <p:nvPr>
            <p:ph idx="4294967295" type="title"/>
          </p:nvPr>
        </p:nvSpPr>
        <p:spPr>
          <a:xfrm>
            <a:off x="1726075" y="1701375"/>
            <a:ext cx="23328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</a:t>
            </a:r>
            <a:endParaRPr/>
          </a:p>
        </p:txBody>
      </p:sp>
      <p:sp>
        <p:nvSpPr>
          <p:cNvPr id="439" name="Google Shape;439;p43"/>
          <p:cNvSpPr txBox="1"/>
          <p:nvPr>
            <p:ph idx="4294967295" type="subTitle"/>
          </p:nvPr>
        </p:nvSpPr>
        <p:spPr>
          <a:xfrm>
            <a:off x="1726075" y="2252176"/>
            <a:ext cx="2332800" cy="16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Able to take into account differences that is caused by different periods of time</a:t>
            </a:r>
            <a:endParaRPr/>
          </a:p>
        </p:txBody>
      </p:sp>
      <p:sp>
        <p:nvSpPr>
          <p:cNvPr id="440" name="Google Shape;440;p43"/>
          <p:cNvSpPr txBox="1"/>
          <p:nvPr>
            <p:ph idx="4294967295" type="title"/>
          </p:nvPr>
        </p:nvSpPr>
        <p:spPr>
          <a:xfrm>
            <a:off x="5143877" y="1764675"/>
            <a:ext cx="2332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</a:t>
            </a:r>
            <a:endParaRPr/>
          </a:p>
        </p:txBody>
      </p:sp>
      <p:sp>
        <p:nvSpPr>
          <p:cNvPr id="441" name="Google Shape;441;p43"/>
          <p:cNvSpPr txBox="1"/>
          <p:nvPr>
            <p:ph idx="4294967295" type="subTitle"/>
          </p:nvPr>
        </p:nvSpPr>
        <p:spPr>
          <a:xfrm>
            <a:off x="5073225" y="2241000"/>
            <a:ext cx="24741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available to compare Daily Confirmed with the other factors.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of data into 80:20 for train and test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4"/>
          <p:cNvSpPr txBox="1"/>
          <p:nvPr>
            <p:ph type="title"/>
          </p:nvPr>
        </p:nvSpPr>
        <p:spPr>
          <a:xfrm>
            <a:off x="719925" y="7425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Polynomial regression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7" name="Google Shape;447;p44"/>
          <p:cNvSpPr txBox="1"/>
          <p:nvPr/>
        </p:nvSpPr>
        <p:spPr>
          <a:xfrm>
            <a:off x="2163813" y="3266275"/>
            <a:ext cx="481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Using the above equation, we were able to assign the degree for the polynomial as well as do a model fitting for the dataset. This is repeated for the test and the other factors as well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448" name="Google Shape;44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8509" y="1600247"/>
            <a:ext cx="3426826" cy="13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5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Polynomial regression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54" name="Google Shape;45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33425"/>
            <a:ext cx="4307424" cy="312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624" y="1333425"/>
            <a:ext cx="4098976" cy="31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Polynomial regression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61" name="Google Shape;4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25" y="1378650"/>
            <a:ext cx="4184001" cy="304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850" y="1402313"/>
            <a:ext cx="4184000" cy="3020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 txBox="1"/>
          <p:nvPr>
            <p:ph idx="1" type="subTitle"/>
          </p:nvPr>
        </p:nvSpPr>
        <p:spPr>
          <a:xfrm>
            <a:off x="1404775" y="2707263"/>
            <a:ext cx="30351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 machine learning algorithm for forecasting a time series</a:t>
            </a:r>
            <a:endParaRPr/>
          </a:p>
        </p:txBody>
      </p:sp>
      <p:sp>
        <p:nvSpPr>
          <p:cNvPr id="468" name="Google Shape;468;p47"/>
          <p:cNvSpPr txBox="1"/>
          <p:nvPr>
            <p:ph type="title"/>
          </p:nvPr>
        </p:nvSpPr>
        <p:spPr>
          <a:xfrm flipH="1">
            <a:off x="285000" y="1157350"/>
            <a:ext cx="85740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ARIMA Model (Auto-Regressive Integrated Moving Average)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469" name="Google Shape;469;p47"/>
          <p:cNvSpPr/>
          <p:nvPr/>
        </p:nvSpPr>
        <p:spPr>
          <a:xfrm flipH="1">
            <a:off x="5702078" y="31753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7"/>
          <p:cNvSpPr/>
          <p:nvPr/>
        </p:nvSpPr>
        <p:spPr>
          <a:xfrm flipH="1" rot="8921821">
            <a:off x="2472901" y="4114319"/>
            <a:ext cx="8201049" cy="3015736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7"/>
          <p:cNvSpPr txBox="1"/>
          <p:nvPr>
            <p:ph idx="1" type="subTitle"/>
          </p:nvPr>
        </p:nvSpPr>
        <p:spPr>
          <a:xfrm>
            <a:off x="5261625" y="2707263"/>
            <a:ext cx="30351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variables from dataset to initialise the model with the help of readily available machine learning libraries</a:t>
            </a:r>
            <a:endParaRPr/>
          </a:p>
        </p:txBody>
      </p:sp>
      <p:sp>
        <p:nvSpPr>
          <p:cNvPr id="472" name="Google Shape;472;p47"/>
          <p:cNvSpPr txBox="1"/>
          <p:nvPr>
            <p:ph type="title"/>
          </p:nvPr>
        </p:nvSpPr>
        <p:spPr>
          <a:xfrm>
            <a:off x="4896488" y="2219763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nrope"/>
                <a:ea typeface="Manrope"/>
                <a:cs typeface="Manrope"/>
                <a:sym typeface="Manrope"/>
              </a:rPr>
              <a:t>How</a:t>
            </a:r>
            <a:endParaRPr b="1" sz="1800"/>
          </a:p>
        </p:txBody>
      </p:sp>
      <p:sp>
        <p:nvSpPr>
          <p:cNvPr id="473" name="Google Shape;473;p47"/>
          <p:cNvSpPr txBox="1"/>
          <p:nvPr>
            <p:ph type="title"/>
          </p:nvPr>
        </p:nvSpPr>
        <p:spPr>
          <a:xfrm>
            <a:off x="1666113" y="2219763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nrope"/>
                <a:ea typeface="Manrope"/>
                <a:cs typeface="Manrope"/>
                <a:sym typeface="Manrope"/>
              </a:rPr>
              <a:t>Why</a:t>
            </a:r>
            <a:endParaRPr b="1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8"/>
          <p:cNvSpPr txBox="1"/>
          <p:nvPr>
            <p:ph idx="4" type="title"/>
          </p:nvPr>
        </p:nvSpPr>
        <p:spPr>
          <a:xfrm>
            <a:off x="796125" y="10473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ARIMA Model</a:t>
            </a:r>
            <a:r>
              <a:rPr lang="en"/>
              <a:t> </a:t>
            </a:r>
            <a:endParaRPr/>
          </a:p>
        </p:txBody>
      </p:sp>
      <p:sp>
        <p:nvSpPr>
          <p:cNvPr id="479" name="Google Shape;479;p48"/>
          <p:cNvSpPr txBox="1"/>
          <p:nvPr>
            <p:ph type="title"/>
          </p:nvPr>
        </p:nvSpPr>
        <p:spPr>
          <a:xfrm>
            <a:off x="866050" y="1899325"/>
            <a:ext cx="42900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Splitting of the dataset into 80:20 (Train:Test)</a:t>
            </a:r>
            <a:endParaRPr sz="1600"/>
          </a:p>
        </p:txBody>
      </p:sp>
      <p:sp>
        <p:nvSpPr>
          <p:cNvPr id="480" name="Google Shape;480;p48"/>
          <p:cNvSpPr txBox="1"/>
          <p:nvPr>
            <p:ph idx="2" type="title"/>
          </p:nvPr>
        </p:nvSpPr>
        <p:spPr>
          <a:xfrm>
            <a:off x="866057" y="3382900"/>
            <a:ext cx="42900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Using only “Daily Confirmed” variable</a:t>
            </a:r>
            <a:endParaRPr sz="1600"/>
          </a:p>
        </p:txBody>
      </p:sp>
      <p:pic>
        <p:nvPicPr>
          <p:cNvPr id="481" name="Google Shape;48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750" y="2386825"/>
            <a:ext cx="71913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750" y="3870400"/>
            <a:ext cx="4352925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9"/>
          <p:cNvSpPr txBox="1"/>
          <p:nvPr>
            <p:ph type="title"/>
          </p:nvPr>
        </p:nvSpPr>
        <p:spPr>
          <a:xfrm>
            <a:off x="788400" y="3395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ARIMA Model </a:t>
            </a:r>
            <a:endParaRPr/>
          </a:p>
        </p:txBody>
      </p:sp>
      <p:pic>
        <p:nvPicPr>
          <p:cNvPr id="488" name="Google Shape;48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100" y="1001100"/>
            <a:ext cx="7506201" cy="3925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type="title"/>
          </p:nvPr>
        </p:nvSpPr>
        <p:spPr>
          <a:xfrm flipH="1">
            <a:off x="720000" y="8169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Background</a:t>
            </a:r>
            <a:endParaRPr u="sng"/>
          </a:p>
        </p:txBody>
      </p:sp>
      <p:sp>
        <p:nvSpPr>
          <p:cNvPr id="323" name="Google Shape;323;p32"/>
          <p:cNvSpPr txBox="1"/>
          <p:nvPr>
            <p:ph idx="4294967295" type="title"/>
          </p:nvPr>
        </p:nvSpPr>
        <p:spPr>
          <a:xfrm>
            <a:off x="4494875" y="1571900"/>
            <a:ext cx="23253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Singapore Context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324" name="Google Shape;324;p32"/>
          <p:cNvSpPr txBox="1"/>
          <p:nvPr>
            <p:ph idx="4294967295" type="title"/>
          </p:nvPr>
        </p:nvSpPr>
        <p:spPr>
          <a:xfrm>
            <a:off x="2057138" y="1542650"/>
            <a:ext cx="2325300" cy="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COVID-19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325" name="Google Shape;325;p32"/>
          <p:cNvSpPr txBox="1"/>
          <p:nvPr>
            <p:ph idx="4294967295" type="subTitle"/>
          </p:nvPr>
        </p:nvSpPr>
        <p:spPr>
          <a:xfrm>
            <a:off x="2216863" y="2049025"/>
            <a:ext cx="2325300" cy="17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Known case was discovered in China, Wuhan in December 2019 </a:t>
            </a:r>
            <a:endParaRPr/>
          </a:p>
        </p:txBody>
      </p:sp>
      <p:sp>
        <p:nvSpPr>
          <p:cNvPr id="326" name="Google Shape;326;p32"/>
          <p:cNvSpPr txBox="1"/>
          <p:nvPr>
            <p:ph idx="4294967295" type="subTitle"/>
          </p:nvPr>
        </p:nvSpPr>
        <p:spPr>
          <a:xfrm>
            <a:off x="4608550" y="2044313"/>
            <a:ext cx="23253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case on 23/1/2020.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then, had over a million infection and approximately 1 thousand deaths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00" y="1815224"/>
            <a:ext cx="1973200" cy="19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4550" y="2049025"/>
            <a:ext cx="2078451" cy="138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0"/>
          <p:cNvSpPr txBox="1"/>
          <p:nvPr>
            <p:ph type="title"/>
          </p:nvPr>
        </p:nvSpPr>
        <p:spPr>
          <a:xfrm>
            <a:off x="636000" y="2633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Test Data with ARIMA Model </a:t>
            </a:r>
            <a:endParaRPr/>
          </a:p>
        </p:txBody>
      </p:sp>
      <p:pic>
        <p:nvPicPr>
          <p:cNvPr id="494" name="Google Shape;49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00" y="921200"/>
            <a:ext cx="7897625" cy="39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1"/>
          <p:cNvSpPr txBox="1"/>
          <p:nvPr>
            <p:ph idx="3" type="title"/>
          </p:nvPr>
        </p:nvSpPr>
        <p:spPr>
          <a:xfrm>
            <a:off x="719925" y="5139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/>
              <a:t>What did we learn?</a:t>
            </a:r>
            <a:endParaRPr sz="4000" u="sng"/>
          </a:p>
        </p:txBody>
      </p:sp>
      <p:sp>
        <p:nvSpPr>
          <p:cNvPr id="500" name="Google Shape;500;p51"/>
          <p:cNvSpPr txBox="1"/>
          <p:nvPr/>
        </p:nvSpPr>
        <p:spPr>
          <a:xfrm>
            <a:off x="738000" y="1210700"/>
            <a:ext cx="76680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Using different Machine Learning models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nrope"/>
              <a:buChar char="●"/>
            </a:pP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Polynomial Regression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nrope"/>
              <a:buChar char="●"/>
            </a:pP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Auto-Regressive Integrated Moving Average (ARIMA)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01" name="Google Shape;501;p51"/>
          <p:cNvSpPr txBox="1"/>
          <p:nvPr>
            <p:ph idx="3" type="title"/>
          </p:nvPr>
        </p:nvSpPr>
        <p:spPr>
          <a:xfrm>
            <a:off x="719925" y="2484825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/>
              <a:t>Outcome</a:t>
            </a:r>
            <a:endParaRPr sz="4000" u="sng"/>
          </a:p>
        </p:txBody>
      </p:sp>
      <p:sp>
        <p:nvSpPr>
          <p:cNvPr id="502" name="Google Shape;502;p51"/>
          <p:cNvSpPr txBox="1"/>
          <p:nvPr/>
        </p:nvSpPr>
        <p:spPr>
          <a:xfrm>
            <a:off x="812550" y="3142725"/>
            <a:ext cx="76680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Comparing both Machine Learning models 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nrope"/>
              <a:buChar char="●"/>
            </a:pP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Polynomial Regression is a better machine learning model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nrope"/>
              <a:buChar char="●"/>
            </a:pP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Prediction of daily confirmed covid cases is most accurate through Polynomial Regression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>
            <p:ph type="title"/>
          </p:nvPr>
        </p:nvSpPr>
        <p:spPr>
          <a:xfrm>
            <a:off x="723300" y="1315950"/>
            <a:ext cx="2771700" cy="25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/>
          <p:nvPr>
            <p:ph type="title"/>
          </p:nvPr>
        </p:nvSpPr>
        <p:spPr>
          <a:xfrm>
            <a:off x="1530575" y="1803750"/>
            <a:ext cx="6646800" cy="15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Problem Definition</a:t>
            </a:r>
            <a:r>
              <a:rPr b="1" lang="en" sz="2400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: Predicting the number of COVID-19 Cases using TWO different models and determined which model is better at predicting the number of COVID-19 Cases in Singapore.</a:t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>
            <p:ph type="title"/>
          </p:nvPr>
        </p:nvSpPr>
        <p:spPr>
          <a:xfrm>
            <a:off x="716550" y="1929275"/>
            <a:ext cx="52341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/>
          <p:nvPr>
            <p:ph type="title"/>
          </p:nvPr>
        </p:nvSpPr>
        <p:spPr>
          <a:xfrm flipH="1">
            <a:off x="720000" y="100345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</a:rPr>
              <a:t>Chosen variables to </a:t>
            </a:r>
            <a:r>
              <a:rPr lang="en" u="sng">
                <a:solidFill>
                  <a:schemeClr val="lt1"/>
                </a:solidFill>
              </a:rPr>
              <a:t>predict</a:t>
            </a:r>
            <a:r>
              <a:rPr lang="en" u="sng">
                <a:solidFill>
                  <a:schemeClr val="lt1"/>
                </a:solidFill>
              </a:rPr>
              <a:t> Covid 19 Case</a:t>
            </a:r>
            <a:r>
              <a:rPr lang="en">
                <a:solidFill>
                  <a:schemeClr val="lt1"/>
                </a:solidFill>
              </a:rPr>
              <a:t>s</a:t>
            </a:r>
            <a:endParaRPr/>
          </a:p>
        </p:txBody>
      </p:sp>
      <p:sp>
        <p:nvSpPr>
          <p:cNvPr id="344" name="Google Shape;344;p35"/>
          <p:cNvSpPr/>
          <p:nvPr/>
        </p:nvSpPr>
        <p:spPr>
          <a:xfrm>
            <a:off x="876549" y="2818143"/>
            <a:ext cx="1350837" cy="973145"/>
          </a:xfrm>
          <a:custGeom>
            <a:rect b="b" l="l" r="r" t="t"/>
            <a:pathLst>
              <a:path extrusionOk="0" h="13563" w="18827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5"/>
          <p:cNvSpPr/>
          <p:nvPr/>
        </p:nvSpPr>
        <p:spPr>
          <a:xfrm flipH="1">
            <a:off x="4799806" y="2818150"/>
            <a:ext cx="1350837" cy="973145"/>
          </a:xfrm>
          <a:custGeom>
            <a:rect b="b" l="l" r="r" t="t"/>
            <a:pathLst>
              <a:path extrusionOk="0" h="13563" w="18827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5"/>
          <p:cNvSpPr/>
          <p:nvPr/>
        </p:nvSpPr>
        <p:spPr>
          <a:xfrm flipH="1">
            <a:off x="7020182" y="2788325"/>
            <a:ext cx="1185692" cy="1032817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5"/>
          <p:cNvSpPr/>
          <p:nvPr/>
        </p:nvSpPr>
        <p:spPr>
          <a:xfrm>
            <a:off x="2980150" y="2818150"/>
            <a:ext cx="1155176" cy="973144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8" name="Google Shape;348;p35"/>
          <p:cNvCxnSpPr/>
          <p:nvPr/>
        </p:nvCxnSpPr>
        <p:spPr>
          <a:xfrm>
            <a:off x="1993575" y="3304725"/>
            <a:ext cx="101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5"/>
          <p:cNvCxnSpPr/>
          <p:nvPr/>
        </p:nvCxnSpPr>
        <p:spPr>
          <a:xfrm>
            <a:off x="4105238" y="3304725"/>
            <a:ext cx="933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35"/>
          <p:cNvCxnSpPr/>
          <p:nvPr/>
        </p:nvCxnSpPr>
        <p:spPr>
          <a:xfrm>
            <a:off x="6133600" y="3304725"/>
            <a:ext cx="93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p35"/>
          <p:cNvSpPr txBox="1"/>
          <p:nvPr>
            <p:ph idx="4294967295" type="title"/>
          </p:nvPr>
        </p:nvSpPr>
        <p:spPr>
          <a:xfrm>
            <a:off x="666875" y="2174150"/>
            <a:ext cx="15726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Daily Discharged</a:t>
            </a:r>
            <a:endParaRPr sz="2000"/>
          </a:p>
        </p:txBody>
      </p:sp>
      <p:sp>
        <p:nvSpPr>
          <p:cNvPr id="352" name="Google Shape;352;p35"/>
          <p:cNvSpPr txBox="1"/>
          <p:nvPr>
            <p:ph idx="4294967295" type="title"/>
          </p:nvPr>
        </p:nvSpPr>
        <p:spPr>
          <a:xfrm>
            <a:off x="2695238" y="2326550"/>
            <a:ext cx="15726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Still Hospitalised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53" name="Google Shape;353;p35"/>
          <p:cNvSpPr txBox="1"/>
          <p:nvPr>
            <p:ph idx="4294967295" type="title"/>
          </p:nvPr>
        </p:nvSpPr>
        <p:spPr>
          <a:xfrm>
            <a:off x="4799800" y="2174150"/>
            <a:ext cx="15726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Intensive Care Unit (ICU)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54" name="Google Shape;354;p35"/>
          <p:cNvSpPr txBox="1"/>
          <p:nvPr>
            <p:ph idx="4294967295" type="title"/>
          </p:nvPr>
        </p:nvSpPr>
        <p:spPr>
          <a:xfrm>
            <a:off x="6828163" y="2326550"/>
            <a:ext cx="15726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Isolation MOH report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355" name="Google Shape;355;p35"/>
          <p:cNvGrpSpPr/>
          <p:nvPr/>
        </p:nvGrpSpPr>
        <p:grpSpPr>
          <a:xfrm>
            <a:off x="1211647" y="3097481"/>
            <a:ext cx="412289" cy="414489"/>
            <a:chOff x="5053975" y="4399375"/>
            <a:chExt cx="483000" cy="482975"/>
          </a:xfrm>
        </p:grpSpPr>
        <p:sp>
          <p:nvSpPr>
            <p:cNvPr id="356" name="Google Shape;356;p35"/>
            <p:cNvSpPr/>
            <p:nvPr/>
          </p:nvSpPr>
          <p:spPr>
            <a:xfrm>
              <a:off x="5053975" y="4399375"/>
              <a:ext cx="483000" cy="482975"/>
            </a:xfrm>
            <a:custGeom>
              <a:rect b="b" l="l" r="r" t="t"/>
              <a:pathLst>
                <a:path extrusionOk="0" h="19319" w="19320">
                  <a:moveTo>
                    <a:pt x="9660" y="1130"/>
                  </a:moveTo>
                  <a:cubicBezTo>
                    <a:pt x="11822" y="1130"/>
                    <a:pt x="13981" y="1972"/>
                    <a:pt x="15666" y="3654"/>
                  </a:cubicBezTo>
                  <a:cubicBezTo>
                    <a:pt x="19033" y="7021"/>
                    <a:pt x="19033" y="12299"/>
                    <a:pt x="15666" y="15665"/>
                  </a:cubicBezTo>
                  <a:cubicBezTo>
                    <a:pt x="13983" y="17349"/>
                    <a:pt x="11821" y="18190"/>
                    <a:pt x="9660" y="18190"/>
                  </a:cubicBezTo>
                  <a:cubicBezTo>
                    <a:pt x="7499" y="18190"/>
                    <a:pt x="5338" y="17349"/>
                    <a:pt x="3655" y="15665"/>
                  </a:cubicBezTo>
                  <a:cubicBezTo>
                    <a:pt x="288" y="12299"/>
                    <a:pt x="288" y="7024"/>
                    <a:pt x="3655" y="3654"/>
                  </a:cubicBezTo>
                  <a:cubicBezTo>
                    <a:pt x="5339" y="1972"/>
                    <a:pt x="7498" y="1130"/>
                    <a:pt x="9660" y="1130"/>
                  </a:cubicBezTo>
                  <a:close/>
                  <a:moveTo>
                    <a:pt x="9660" y="0"/>
                  </a:moveTo>
                  <a:cubicBezTo>
                    <a:pt x="7112" y="0"/>
                    <a:pt x="4693" y="1015"/>
                    <a:pt x="2854" y="2854"/>
                  </a:cubicBezTo>
                  <a:cubicBezTo>
                    <a:pt x="1016" y="4693"/>
                    <a:pt x="1" y="7111"/>
                    <a:pt x="1" y="9660"/>
                  </a:cubicBezTo>
                  <a:cubicBezTo>
                    <a:pt x="1" y="12208"/>
                    <a:pt x="1016" y="14627"/>
                    <a:pt x="2854" y="16465"/>
                  </a:cubicBezTo>
                  <a:cubicBezTo>
                    <a:pt x="4693" y="18304"/>
                    <a:pt x="7112" y="19319"/>
                    <a:pt x="9660" y="19319"/>
                  </a:cubicBezTo>
                  <a:cubicBezTo>
                    <a:pt x="12209" y="19319"/>
                    <a:pt x="14627" y="18304"/>
                    <a:pt x="16466" y="16465"/>
                  </a:cubicBezTo>
                  <a:cubicBezTo>
                    <a:pt x="18305" y="14627"/>
                    <a:pt x="19319" y="12208"/>
                    <a:pt x="19319" y="9660"/>
                  </a:cubicBezTo>
                  <a:cubicBezTo>
                    <a:pt x="19319" y="7111"/>
                    <a:pt x="18305" y="4693"/>
                    <a:pt x="16466" y="2854"/>
                  </a:cubicBezTo>
                  <a:cubicBezTo>
                    <a:pt x="14627" y="1015"/>
                    <a:pt x="12209" y="0"/>
                    <a:pt x="96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5100725" y="4528375"/>
              <a:ext cx="309350" cy="296450"/>
            </a:xfrm>
            <a:custGeom>
              <a:rect b="b" l="l" r="r" t="t"/>
              <a:pathLst>
                <a:path extrusionOk="0" h="11858" w="12374">
                  <a:moveTo>
                    <a:pt x="2352" y="1462"/>
                  </a:moveTo>
                  <a:lnTo>
                    <a:pt x="10828" y="9938"/>
                  </a:lnTo>
                  <a:cubicBezTo>
                    <a:pt x="9875" y="10469"/>
                    <a:pt x="8830" y="10728"/>
                    <a:pt x="7793" y="10728"/>
                  </a:cubicBezTo>
                  <a:cubicBezTo>
                    <a:pt x="6180" y="10728"/>
                    <a:pt x="4586" y="10102"/>
                    <a:pt x="3388" y="8902"/>
                  </a:cubicBezTo>
                  <a:cubicBezTo>
                    <a:pt x="1416" y="6933"/>
                    <a:pt x="993" y="3896"/>
                    <a:pt x="2352" y="1462"/>
                  </a:cubicBezTo>
                  <a:close/>
                  <a:moveTo>
                    <a:pt x="2253" y="0"/>
                  </a:moveTo>
                  <a:cubicBezTo>
                    <a:pt x="2078" y="0"/>
                    <a:pt x="1904" y="81"/>
                    <a:pt x="1794" y="236"/>
                  </a:cubicBezTo>
                  <a:cubicBezTo>
                    <a:pt x="257" y="2395"/>
                    <a:pt x="0" y="5215"/>
                    <a:pt x="1120" y="7616"/>
                  </a:cubicBezTo>
                  <a:cubicBezTo>
                    <a:pt x="2243" y="10016"/>
                    <a:pt x="4568" y="11628"/>
                    <a:pt x="7210" y="11837"/>
                  </a:cubicBezTo>
                  <a:lnTo>
                    <a:pt x="7210" y="11834"/>
                  </a:lnTo>
                  <a:cubicBezTo>
                    <a:pt x="7404" y="11849"/>
                    <a:pt x="7597" y="11858"/>
                    <a:pt x="7787" y="11858"/>
                  </a:cubicBezTo>
                  <a:cubicBezTo>
                    <a:pt x="9318" y="11858"/>
                    <a:pt x="10807" y="11384"/>
                    <a:pt x="12057" y="10502"/>
                  </a:cubicBezTo>
                  <a:cubicBezTo>
                    <a:pt x="12340" y="10297"/>
                    <a:pt x="12374" y="9886"/>
                    <a:pt x="12126" y="9639"/>
                  </a:cubicBezTo>
                  <a:lnTo>
                    <a:pt x="2654" y="167"/>
                  </a:lnTo>
                  <a:cubicBezTo>
                    <a:pt x="2542" y="55"/>
                    <a:pt x="2397" y="0"/>
                    <a:pt x="22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5180875" y="4456850"/>
              <a:ext cx="316625" cy="296575"/>
            </a:xfrm>
            <a:custGeom>
              <a:rect b="b" l="l" r="r" t="t"/>
              <a:pathLst>
                <a:path extrusionOk="0" h="11863" w="12665">
                  <a:moveTo>
                    <a:pt x="4584" y="1128"/>
                  </a:moveTo>
                  <a:cubicBezTo>
                    <a:pt x="6196" y="1128"/>
                    <a:pt x="7791" y="1755"/>
                    <a:pt x="8987" y="2958"/>
                  </a:cubicBezTo>
                  <a:cubicBezTo>
                    <a:pt x="10964" y="4924"/>
                    <a:pt x="11387" y="7967"/>
                    <a:pt x="10022" y="10398"/>
                  </a:cubicBezTo>
                  <a:lnTo>
                    <a:pt x="1547" y="1923"/>
                  </a:lnTo>
                  <a:cubicBezTo>
                    <a:pt x="2499" y="1388"/>
                    <a:pt x="3545" y="1128"/>
                    <a:pt x="4584" y="1128"/>
                  </a:cubicBezTo>
                  <a:close/>
                  <a:moveTo>
                    <a:pt x="4578" y="1"/>
                  </a:moveTo>
                  <a:cubicBezTo>
                    <a:pt x="3095" y="1"/>
                    <a:pt x="1604" y="448"/>
                    <a:pt x="321" y="1361"/>
                  </a:cubicBezTo>
                  <a:cubicBezTo>
                    <a:pt x="34" y="1563"/>
                    <a:pt x="1" y="1977"/>
                    <a:pt x="248" y="2224"/>
                  </a:cubicBezTo>
                  <a:lnTo>
                    <a:pt x="9723" y="11697"/>
                  </a:lnTo>
                  <a:cubicBezTo>
                    <a:pt x="9829" y="11802"/>
                    <a:pt x="9971" y="11863"/>
                    <a:pt x="10122" y="11863"/>
                  </a:cubicBezTo>
                  <a:lnTo>
                    <a:pt x="10170" y="11863"/>
                  </a:lnTo>
                  <a:cubicBezTo>
                    <a:pt x="10336" y="11847"/>
                    <a:pt x="10487" y="11763"/>
                    <a:pt x="10584" y="11624"/>
                  </a:cubicBezTo>
                  <a:cubicBezTo>
                    <a:pt x="12664" y="8698"/>
                    <a:pt x="12326" y="4697"/>
                    <a:pt x="9787" y="2158"/>
                  </a:cubicBezTo>
                  <a:cubicBezTo>
                    <a:pt x="8361" y="733"/>
                    <a:pt x="6476" y="1"/>
                    <a:pt x="45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59" name="Google Shape;359;p35"/>
          <p:cNvGrpSpPr/>
          <p:nvPr/>
        </p:nvGrpSpPr>
        <p:grpSpPr>
          <a:xfrm>
            <a:off x="3351628" y="3097473"/>
            <a:ext cx="412276" cy="414500"/>
            <a:chOff x="-23599325" y="1971025"/>
            <a:chExt cx="296175" cy="295375"/>
          </a:xfrm>
        </p:grpSpPr>
        <p:sp>
          <p:nvSpPr>
            <p:cNvPr id="360" name="Google Shape;360;p35"/>
            <p:cNvSpPr/>
            <p:nvPr/>
          </p:nvSpPr>
          <p:spPr>
            <a:xfrm>
              <a:off x="-23599325" y="1971025"/>
              <a:ext cx="296175" cy="295375"/>
            </a:xfrm>
            <a:custGeom>
              <a:rect b="b" l="l" r="r" t="t"/>
              <a:pathLst>
                <a:path extrusionOk="0" h="11815" w="11847">
                  <a:moveTo>
                    <a:pt x="7656" y="662"/>
                  </a:moveTo>
                  <a:lnTo>
                    <a:pt x="7656" y="4190"/>
                  </a:lnTo>
                  <a:lnTo>
                    <a:pt x="4159" y="4190"/>
                  </a:lnTo>
                  <a:lnTo>
                    <a:pt x="4159" y="662"/>
                  </a:lnTo>
                  <a:close/>
                  <a:moveTo>
                    <a:pt x="5577" y="4884"/>
                  </a:moveTo>
                  <a:lnTo>
                    <a:pt x="5577" y="5577"/>
                  </a:lnTo>
                  <a:lnTo>
                    <a:pt x="4222" y="5577"/>
                  </a:lnTo>
                  <a:lnTo>
                    <a:pt x="4222" y="4884"/>
                  </a:lnTo>
                  <a:close/>
                  <a:moveTo>
                    <a:pt x="7625" y="4884"/>
                  </a:moveTo>
                  <a:lnTo>
                    <a:pt x="7625" y="5608"/>
                  </a:lnTo>
                  <a:lnTo>
                    <a:pt x="6270" y="5608"/>
                  </a:lnTo>
                  <a:lnTo>
                    <a:pt x="6270" y="4884"/>
                  </a:lnTo>
                  <a:close/>
                  <a:moveTo>
                    <a:pt x="2111" y="5577"/>
                  </a:moveTo>
                  <a:lnTo>
                    <a:pt x="2111" y="6301"/>
                  </a:lnTo>
                  <a:lnTo>
                    <a:pt x="693" y="6301"/>
                  </a:lnTo>
                  <a:lnTo>
                    <a:pt x="693" y="5923"/>
                  </a:lnTo>
                  <a:cubicBezTo>
                    <a:pt x="693" y="5766"/>
                    <a:pt x="851" y="5577"/>
                    <a:pt x="1072" y="5577"/>
                  </a:cubicBezTo>
                  <a:close/>
                  <a:moveTo>
                    <a:pt x="10775" y="5577"/>
                  </a:moveTo>
                  <a:cubicBezTo>
                    <a:pt x="10996" y="5577"/>
                    <a:pt x="11153" y="5766"/>
                    <a:pt x="11153" y="5955"/>
                  </a:cubicBezTo>
                  <a:lnTo>
                    <a:pt x="11153" y="6301"/>
                  </a:lnTo>
                  <a:lnTo>
                    <a:pt x="9735" y="6301"/>
                  </a:lnTo>
                  <a:lnTo>
                    <a:pt x="9735" y="5577"/>
                  </a:lnTo>
                  <a:close/>
                  <a:moveTo>
                    <a:pt x="5545" y="6270"/>
                  </a:moveTo>
                  <a:lnTo>
                    <a:pt x="5545" y="6963"/>
                  </a:lnTo>
                  <a:lnTo>
                    <a:pt x="4159" y="6963"/>
                  </a:lnTo>
                  <a:lnTo>
                    <a:pt x="4159" y="6270"/>
                  </a:lnTo>
                  <a:close/>
                  <a:moveTo>
                    <a:pt x="7625" y="6270"/>
                  </a:moveTo>
                  <a:lnTo>
                    <a:pt x="7625" y="6963"/>
                  </a:lnTo>
                  <a:lnTo>
                    <a:pt x="6270" y="6963"/>
                  </a:lnTo>
                  <a:lnTo>
                    <a:pt x="6270" y="6270"/>
                  </a:lnTo>
                  <a:close/>
                  <a:moveTo>
                    <a:pt x="2111" y="6931"/>
                  </a:moveTo>
                  <a:lnTo>
                    <a:pt x="2111" y="7656"/>
                  </a:lnTo>
                  <a:lnTo>
                    <a:pt x="693" y="7656"/>
                  </a:lnTo>
                  <a:lnTo>
                    <a:pt x="693" y="6931"/>
                  </a:lnTo>
                  <a:close/>
                  <a:moveTo>
                    <a:pt x="11153" y="6963"/>
                  </a:moveTo>
                  <a:lnTo>
                    <a:pt x="11153" y="7688"/>
                  </a:lnTo>
                  <a:lnTo>
                    <a:pt x="9735" y="7688"/>
                  </a:lnTo>
                  <a:lnTo>
                    <a:pt x="9735" y="6963"/>
                  </a:lnTo>
                  <a:close/>
                  <a:moveTo>
                    <a:pt x="5545" y="7625"/>
                  </a:moveTo>
                  <a:lnTo>
                    <a:pt x="5545" y="8349"/>
                  </a:lnTo>
                  <a:lnTo>
                    <a:pt x="4159" y="8349"/>
                  </a:lnTo>
                  <a:lnTo>
                    <a:pt x="4159" y="7625"/>
                  </a:lnTo>
                  <a:close/>
                  <a:moveTo>
                    <a:pt x="7625" y="7656"/>
                  </a:moveTo>
                  <a:lnTo>
                    <a:pt x="7625" y="8349"/>
                  </a:lnTo>
                  <a:lnTo>
                    <a:pt x="6270" y="8349"/>
                  </a:lnTo>
                  <a:lnTo>
                    <a:pt x="6270" y="7656"/>
                  </a:lnTo>
                  <a:close/>
                  <a:moveTo>
                    <a:pt x="2111" y="8349"/>
                  </a:moveTo>
                  <a:lnTo>
                    <a:pt x="2111" y="9074"/>
                  </a:lnTo>
                  <a:lnTo>
                    <a:pt x="693" y="9074"/>
                  </a:lnTo>
                  <a:lnTo>
                    <a:pt x="693" y="8349"/>
                  </a:lnTo>
                  <a:close/>
                  <a:moveTo>
                    <a:pt x="11153" y="8349"/>
                  </a:moveTo>
                  <a:lnTo>
                    <a:pt x="11153" y="9074"/>
                  </a:lnTo>
                  <a:lnTo>
                    <a:pt x="9735" y="9074"/>
                  </a:lnTo>
                  <a:lnTo>
                    <a:pt x="9735" y="8349"/>
                  </a:lnTo>
                  <a:close/>
                  <a:moveTo>
                    <a:pt x="2111" y="9735"/>
                  </a:moveTo>
                  <a:lnTo>
                    <a:pt x="2111" y="11090"/>
                  </a:lnTo>
                  <a:lnTo>
                    <a:pt x="693" y="11090"/>
                  </a:lnTo>
                  <a:lnTo>
                    <a:pt x="693" y="9735"/>
                  </a:lnTo>
                  <a:close/>
                  <a:moveTo>
                    <a:pt x="8759" y="2048"/>
                  </a:moveTo>
                  <a:cubicBezTo>
                    <a:pt x="8948" y="2048"/>
                    <a:pt x="9105" y="2206"/>
                    <a:pt x="9105" y="2395"/>
                  </a:cubicBezTo>
                  <a:lnTo>
                    <a:pt x="9105" y="11090"/>
                  </a:lnTo>
                  <a:lnTo>
                    <a:pt x="7719" y="11090"/>
                  </a:lnTo>
                  <a:lnTo>
                    <a:pt x="7719" y="10082"/>
                  </a:lnTo>
                  <a:cubicBezTo>
                    <a:pt x="7719" y="9893"/>
                    <a:pt x="7562" y="9735"/>
                    <a:pt x="7373" y="9735"/>
                  </a:cubicBezTo>
                  <a:lnTo>
                    <a:pt x="4600" y="9735"/>
                  </a:lnTo>
                  <a:cubicBezTo>
                    <a:pt x="4411" y="9735"/>
                    <a:pt x="4254" y="9893"/>
                    <a:pt x="4254" y="10082"/>
                  </a:cubicBezTo>
                  <a:lnTo>
                    <a:pt x="4254" y="11090"/>
                  </a:lnTo>
                  <a:lnTo>
                    <a:pt x="2867" y="11090"/>
                  </a:lnTo>
                  <a:lnTo>
                    <a:pt x="2867" y="2395"/>
                  </a:lnTo>
                  <a:lnTo>
                    <a:pt x="2804" y="2395"/>
                  </a:lnTo>
                  <a:cubicBezTo>
                    <a:pt x="2804" y="2206"/>
                    <a:pt x="2962" y="2048"/>
                    <a:pt x="3151" y="2048"/>
                  </a:cubicBezTo>
                  <a:lnTo>
                    <a:pt x="3497" y="2048"/>
                  </a:lnTo>
                  <a:lnTo>
                    <a:pt x="3497" y="8696"/>
                  </a:lnTo>
                  <a:cubicBezTo>
                    <a:pt x="3497" y="8916"/>
                    <a:pt x="3655" y="9074"/>
                    <a:pt x="3875" y="9074"/>
                  </a:cubicBezTo>
                  <a:lnTo>
                    <a:pt x="8034" y="9074"/>
                  </a:lnTo>
                  <a:cubicBezTo>
                    <a:pt x="8223" y="9074"/>
                    <a:pt x="8381" y="8916"/>
                    <a:pt x="8381" y="8696"/>
                  </a:cubicBezTo>
                  <a:lnTo>
                    <a:pt x="8381" y="2048"/>
                  </a:lnTo>
                  <a:close/>
                  <a:moveTo>
                    <a:pt x="6963" y="10428"/>
                  </a:moveTo>
                  <a:lnTo>
                    <a:pt x="6963" y="11153"/>
                  </a:lnTo>
                  <a:lnTo>
                    <a:pt x="4884" y="11153"/>
                  </a:lnTo>
                  <a:lnTo>
                    <a:pt x="4884" y="10428"/>
                  </a:lnTo>
                  <a:close/>
                  <a:moveTo>
                    <a:pt x="11153" y="9767"/>
                  </a:moveTo>
                  <a:lnTo>
                    <a:pt x="11153" y="11153"/>
                  </a:lnTo>
                  <a:lnTo>
                    <a:pt x="9735" y="11153"/>
                  </a:lnTo>
                  <a:lnTo>
                    <a:pt x="9735" y="9767"/>
                  </a:lnTo>
                  <a:close/>
                  <a:moveTo>
                    <a:pt x="3812" y="0"/>
                  </a:moveTo>
                  <a:cubicBezTo>
                    <a:pt x="3623" y="0"/>
                    <a:pt x="3466" y="158"/>
                    <a:pt x="3466" y="347"/>
                  </a:cubicBezTo>
                  <a:lnTo>
                    <a:pt x="3466" y="1387"/>
                  </a:lnTo>
                  <a:lnTo>
                    <a:pt x="3119" y="1387"/>
                  </a:lnTo>
                  <a:cubicBezTo>
                    <a:pt x="2521" y="1387"/>
                    <a:pt x="2080" y="1859"/>
                    <a:pt x="2080" y="2395"/>
                  </a:cubicBezTo>
                  <a:lnTo>
                    <a:pt x="2080" y="4884"/>
                  </a:lnTo>
                  <a:lnTo>
                    <a:pt x="1009" y="4884"/>
                  </a:lnTo>
                  <a:cubicBezTo>
                    <a:pt x="441" y="4884"/>
                    <a:pt x="0" y="5356"/>
                    <a:pt x="0" y="5923"/>
                  </a:cubicBezTo>
                  <a:lnTo>
                    <a:pt x="0" y="11468"/>
                  </a:lnTo>
                  <a:cubicBezTo>
                    <a:pt x="0" y="11657"/>
                    <a:pt x="158" y="11815"/>
                    <a:pt x="347" y="11815"/>
                  </a:cubicBezTo>
                  <a:lnTo>
                    <a:pt x="11468" y="11815"/>
                  </a:lnTo>
                  <a:cubicBezTo>
                    <a:pt x="11657" y="11815"/>
                    <a:pt x="11815" y="11657"/>
                    <a:pt x="11815" y="11468"/>
                  </a:cubicBezTo>
                  <a:lnTo>
                    <a:pt x="11815" y="5923"/>
                  </a:lnTo>
                  <a:cubicBezTo>
                    <a:pt x="11846" y="5356"/>
                    <a:pt x="11374" y="4884"/>
                    <a:pt x="10775" y="4884"/>
                  </a:cubicBezTo>
                  <a:lnTo>
                    <a:pt x="9735" y="4884"/>
                  </a:lnTo>
                  <a:lnTo>
                    <a:pt x="9735" y="2395"/>
                  </a:lnTo>
                  <a:cubicBezTo>
                    <a:pt x="9735" y="1828"/>
                    <a:pt x="9263" y="1387"/>
                    <a:pt x="8696" y="1387"/>
                  </a:cubicBezTo>
                  <a:lnTo>
                    <a:pt x="8349" y="1387"/>
                  </a:lnTo>
                  <a:lnTo>
                    <a:pt x="8349" y="347"/>
                  </a:lnTo>
                  <a:cubicBezTo>
                    <a:pt x="8349" y="158"/>
                    <a:pt x="8192" y="0"/>
                    <a:pt x="80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-23477250" y="2004100"/>
              <a:ext cx="53575" cy="53575"/>
            </a:xfrm>
            <a:custGeom>
              <a:rect b="b" l="l" r="r" t="t"/>
              <a:pathLst>
                <a:path extrusionOk="0" h="2143" w="2143">
                  <a:moveTo>
                    <a:pt x="1072" y="1"/>
                  </a:moveTo>
                  <a:cubicBezTo>
                    <a:pt x="851" y="1"/>
                    <a:pt x="694" y="158"/>
                    <a:pt x="694" y="379"/>
                  </a:cubicBezTo>
                  <a:lnTo>
                    <a:pt x="694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92"/>
                    <a:pt x="158" y="1450"/>
                    <a:pt x="347" y="1450"/>
                  </a:cubicBezTo>
                  <a:lnTo>
                    <a:pt x="694" y="1450"/>
                  </a:lnTo>
                  <a:lnTo>
                    <a:pt x="694" y="1796"/>
                  </a:lnTo>
                  <a:cubicBezTo>
                    <a:pt x="694" y="1985"/>
                    <a:pt x="851" y="2143"/>
                    <a:pt x="1072" y="2143"/>
                  </a:cubicBezTo>
                  <a:cubicBezTo>
                    <a:pt x="1261" y="2143"/>
                    <a:pt x="1418" y="1985"/>
                    <a:pt x="1418" y="1796"/>
                  </a:cubicBezTo>
                  <a:lnTo>
                    <a:pt x="1418" y="1450"/>
                  </a:lnTo>
                  <a:lnTo>
                    <a:pt x="1765" y="1450"/>
                  </a:lnTo>
                  <a:cubicBezTo>
                    <a:pt x="1985" y="1450"/>
                    <a:pt x="2143" y="1292"/>
                    <a:pt x="2143" y="1072"/>
                  </a:cubicBezTo>
                  <a:cubicBezTo>
                    <a:pt x="2143" y="883"/>
                    <a:pt x="1985" y="725"/>
                    <a:pt x="1765" y="725"/>
                  </a:cubicBezTo>
                  <a:lnTo>
                    <a:pt x="1418" y="725"/>
                  </a:lnTo>
                  <a:lnTo>
                    <a:pt x="1418" y="379"/>
                  </a:ln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35"/>
          <p:cNvSpPr/>
          <p:nvPr/>
        </p:nvSpPr>
        <p:spPr>
          <a:xfrm>
            <a:off x="5379948" y="3134637"/>
            <a:ext cx="412263" cy="340176"/>
          </a:xfrm>
          <a:custGeom>
            <a:rect b="b" l="l" r="r" t="t"/>
            <a:pathLst>
              <a:path extrusionOk="0" h="8822" w="11941">
                <a:moveTo>
                  <a:pt x="7184" y="1229"/>
                </a:moveTo>
                <a:lnTo>
                  <a:pt x="7184" y="1922"/>
                </a:lnTo>
                <a:lnTo>
                  <a:pt x="6459" y="1922"/>
                </a:lnTo>
                <a:lnTo>
                  <a:pt x="6459" y="1229"/>
                </a:lnTo>
                <a:close/>
                <a:moveTo>
                  <a:pt x="5797" y="1261"/>
                </a:moveTo>
                <a:lnTo>
                  <a:pt x="5797" y="1954"/>
                </a:lnTo>
                <a:lnTo>
                  <a:pt x="5073" y="1954"/>
                </a:lnTo>
                <a:lnTo>
                  <a:pt x="5073" y="1607"/>
                </a:lnTo>
                <a:cubicBezTo>
                  <a:pt x="5073" y="1418"/>
                  <a:pt x="5230" y="1261"/>
                  <a:pt x="5419" y="1261"/>
                </a:cubicBezTo>
                <a:close/>
                <a:moveTo>
                  <a:pt x="8192" y="1261"/>
                </a:moveTo>
                <a:cubicBezTo>
                  <a:pt x="8381" y="1261"/>
                  <a:pt x="8538" y="1418"/>
                  <a:pt x="8538" y="1607"/>
                </a:cubicBezTo>
                <a:lnTo>
                  <a:pt x="8538" y="1954"/>
                </a:lnTo>
                <a:lnTo>
                  <a:pt x="7845" y="1954"/>
                </a:lnTo>
                <a:lnTo>
                  <a:pt x="7845" y="1261"/>
                </a:lnTo>
                <a:close/>
                <a:moveTo>
                  <a:pt x="1450" y="694"/>
                </a:moveTo>
                <a:cubicBezTo>
                  <a:pt x="1607" y="694"/>
                  <a:pt x="1796" y="788"/>
                  <a:pt x="1922" y="914"/>
                </a:cubicBezTo>
                <a:lnTo>
                  <a:pt x="3182" y="2174"/>
                </a:lnTo>
                <a:cubicBezTo>
                  <a:pt x="3497" y="2489"/>
                  <a:pt x="3938" y="2679"/>
                  <a:pt x="4411" y="2679"/>
                </a:cubicBezTo>
                <a:lnTo>
                  <a:pt x="10523" y="2679"/>
                </a:lnTo>
                <a:cubicBezTo>
                  <a:pt x="10901" y="2679"/>
                  <a:pt x="11216" y="2994"/>
                  <a:pt x="11216" y="3372"/>
                </a:cubicBezTo>
                <a:cubicBezTo>
                  <a:pt x="11216" y="3781"/>
                  <a:pt x="10901" y="4096"/>
                  <a:pt x="10523" y="4096"/>
                </a:cubicBezTo>
                <a:lnTo>
                  <a:pt x="3812" y="4096"/>
                </a:lnTo>
                <a:cubicBezTo>
                  <a:pt x="3340" y="4096"/>
                  <a:pt x="2899" y="3907"/>
                  <a:pt x="2584" y="3592"/>
                </a:cubicBezTo>
                <a:lnTo>
                  <a:pt x="977" y="1891"/>
                </a:lnTo>
                <a:cubicBezTo>
                  <a:pt x="693" y="1607"/>
                  <a:pt x="693" y="1166"/>
                  <a:pt x="977" y="914"/>
                </a:cubicBezTo>
                <a:cubicBezTo>
                  <a:pt x="1103" y="788"/>
                  <a:pt x="1292" y="694"/>
                  <a:pt x="1450" y="694"/>
                </a:cubicBezTo>
                <a:close/>
                <a:moveTo>
                  <a:pt x="8255" y="4726"/>
                </a:moveTo>
                <a:lnTo>
                  <a:pt x="6805" y="5545"/>
                </a:lnTo>
                <a:lnTo>
                  <a:pt x="5356" y="4726"/>
                </a:lnTo>
                <a:close/>
                <a:moveTo>
                  <a:pt x="6805" y="6333"/>
                </a:moveTo>
                <a:lnTo>
                  <a:pt x="8822" y="7467"/>
                </a:lnTo>
                <a:lnTo>
                  <a:pt x="4821" y="7467"/>
                </a:lnTo>
                <a:lnTo>
                  <a:pt x="6805" y="6333"/>
                </a:lnTo>
                <a:close/>
                <a:moveTo>
                  <a:pt x="3340" y="7467"/>
                </a:moveTo>
                <a:cubicBezTo>
                  <a:pt x="3529" y="7467"/>
                  <a:pt x="3686" y="7625"/>
                  <a:pt x="3686" y="7845"/>
                </a:cubicBezTo>
                <a:cubicBezTo>
                  <a:pt x="3686" y="8034"/>
                  <a:pt x="3529" y="8192"/>
                  <a:pt x="3340" y="8192"/>
                </a:cubicBezTo>
                <a:cubicBezTo>
                  <a:pt x="3151" y="8192"/>
                  <a:pt x="2993" y="8034"/>
                  <a:pt x="2993" y="7845"/>
                </a:cubicBezTo>
                <a:cubicBezTo>
                  <a:pt x="2993" y="7625"/>
                  <a:pt x="3151" y="7467"/>
                  <a:pt x="3340" y="7467"/>
                </a:cubicBezTo>
                <a:close/>
                <a:moveTo>
                  <a:pt x="10271" y="7467"/>
                </a:moveTo>
                <a:cubicBezTo>
                  <a:pt x="10460" y="7467"/>
                  <a:pt x="10618" y="7625"/>
                  <a:pt x="10618" y="7845"/>
                </a:cubicBezTo>
                <a:cubicBezTo>
                  <a:pt x="10618" y="8034"/>
                  <a:pt x="10460" y="8192"/>
                  <a:pt x="10271" y="8192"/>
                </a:cubicBezTo>
                <a:cubicBezTo>
                  <a:pt x="10082" y="8192"/>
                  <a:pt x="9924" y="8034"/>
                  <a:pt x="9924" y="7845"/>
                </a:cubicBezTo>
                <a:cubicBezTo>
                  <a:pt x="9924" y="7625"/>
                  <a:pt x="10082" y="7467"/>
                  <a:pt x="10271" y="7467"/>
                </a:cubicBezTo>
                <a:close/>
                <a:moveTo>
                  <a:pt x="1544" y="1"/>
                </a:moveTo>
                <a:cubicBezTo>
                  <a:pt x="1166" y="1"/>
                  <a:pt x="820" y="158"/>
                  <a:pt x="536" y="379"/>
                </a:cubicBezTo>
                <a:cubicBezTo>
                  <a:pt x="0" y="946"/>
                  <a:pt x="0" y="1796"/>
                  <a:pt x="536" y="2363"/>
                </a:cubicBezTo>
                <a:lnTo>
                  <a:pt x="2206" y="4002"/>
                </a:lnTo>
                <a:cubicBezTo>
                  <a:pt x="2678" y="4474"/>
                  <a:pt x="3277" y="4726"/>
                  <a:pt x="3938" y="4726"/>
                </a:cubicBezTo>
                <a:lnTo>
                  <a:pt x="4002" y="4726"/>
                </a:lnTo>
                <a:lnTo>
                  <a:pt x="6175" y="5955"/>
                </a:lnTo>
                <a:lnTo>
                  <a:pt x="4128" y="7089"/>
                </a:lnTo>
                <a:cubicBezTo>
                  <a:pt x="3938" y="6900"/>
                  <a:pt x="3686" y="6774"/>
                  <a:pt x="3371" y="6774"/>
                </a:cubicBezTo>
                <a:cubicBezTo>
                  <a:pt x="2804" y="6774"/>
                  <a:pt x="2363" y="7247"/>
                  <a:pt x="2363" y="7782"/>
                </a:cubicBezTo>
                <a:cubicBezTo>
                  <a:pt x="2363" y="8381"/>
                  <a:pt x="2836" y="8822"/>
                  <a:pt x="3371" y="8822"/>
                </a:cubicBezTo>
                <a:cubicBezTo>
                  <a:pt x="3812" y="8822"/>
                  <a:pt x="4222" y="8538"/>
                  <a:pt x="4380" y="8097"/>
                </a:cubicBezTo>
                <a:lnTo>
                  <a:pt x="9326" y="8097"/>
                </a:lnTo>
                <a:cubicBezTo>
                  <a:pt x="9483" y="8507"/>
                  <a:pt x="9830" y="8822"/>
                  <a:pt x="10302" y="8822"/>
                </a:cubicBezTo>
                <a:cubicBezTo>
                  <a:pt x="10901" y="8822"/>
                  <a:pt x="11342" y="8349"/>
                  <a:pt x="11342" y="7782"/>
                </a:cubicBezTo>
                <a:cubicBezTo>
                  <a:pt x="11342" y="7184"/>
                  <a:pt x="10870" y="6774"/>
                  <a:pt x="10302" y="6774"/>
                </a:cubicBezTo>
                <a:cubicBezTo>
                  <a:pt x="10050" y="6774"/>
                  <a:pt x="9767" y="6900"/>
                  <a:pt x="9578" y="7089"/>
                </a:cubicBezTo>
                <a:lnTo>
                  <a:pt x="7530" y="5955"/>
                </a:lnTo>
                <a:lnTo>
                  <a:pt x="9672" y="4726"/>
                </a:lnTo>
                <a:lnTo>
                  <a:pt x="10555" y="4726"/>
                </a:lnTo>
                <a:cubicBezTo>
                  <a:pt x="11311" y="4726"/>
                  <a:pt x="11941" y="4096"/>
                  <a:pt x="11941" y="3340"/>
                </a:cubicBezTo>
                <a:cubicBezTo>
                  <a:pt x="11941" y="2584"/>
                  <a:pt x="11311" y="1954"/>
                  <a:pt x="10555" y="1954"/>
                </a:cubicBezTo>
                <a:lnTo>
                  <a:pt x="9263" y="1954"/>
                </a:lnTo>
                <a:lnTo>
                  <a:pt x="9263" y="1607"/>
                </a:lnTo>
                <a:cubicBezTo>
                  <a:pt x="9263" y="1009"/>
                  <a:pt x="8790" y="599"/>
                  <a:pt x="8223" y="599"/>
                </a:cubicBezTo>
                <a:lnTo>
                  <a:pt x="5482" y="599"/>
                </a:lnTo>
                <a:cubicBezTo>
                  <a:pt x="4884" y="599"/>
                  <a:pt x="4443" y="1072"/>
                  <a:pt x="4443" y="1607"/>
                </a:cubicBezTo>
                <a:lnTo>
                  <a:pt x="4443" y="1954"/>
                </a:lnTo>
                <a:cubicBezTo>
                  <a:pt x="4222" y="1954"/>
                  <a:pt x="3970" y="1859"/>
                  <a:pt x="3781" y="1639"/>
                </a:cubicBezTo>
                <a:lnTo>
                  <a:pt x="2521" y="379"/>
                </a:lnTo>
                <a:cubicBezTo>
                  <a:pt x="2237" y="127"/>
                  <a:pt x="1891" y="1"/>
                  <a:pt x="154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3" name="Google Shape;363;p35"/>
          <p:cNvGrpSpPr/>
          <p:nvPr/>
        </p:nvGrpSpPr>
        <p:grpSpPr>
          <a:xfrm>
            <a:off x="7406802" y="3060294"/>
            <a:ext cx="412272" cy="414521"/>
            <a:chOff x="5053900" y="3804850"/>
            <a:chExt cx="483150" cy="483125"/>
          </a:xfrm>
        </p:grpSpPr>
        <p:sp>
          <p:nvSpPr>
            <p:cNvPr id="364" name="Google Shape;364;p35"/>
            <p:cNvSpPr/>
            <p:nvPr/>
          </p:nvSpPr>
          <p:spPr>
            <a:xfrm>
              <a:off x="5053900" y="3804850"/>
              <a:ext cx="483150" cy="483125"/>
            </a:xfrm>
            <a:custGeom>
              <a:rect b="b" l="l" r="r" t="t"/>
              <a:pathLst>
                <a:path extrusionOk="0" h="19325" w="19326">
                  <a:moveTo>
                    <a:pt x="9663" y="1132"/>
                  </a:moveTo>
                  <a:cubicBezTo>
                    <a:pt x="14367" y="1132"/>
                    <a:pt x="18193" y="4958"/>
                    <a:pt x="18193" y="9662"/>
                  </a:cubicBezTo>
                  <a:cubicBezTo>
                    <a:pt x="18193" y="14367"/>
                    <a:pt x="14367" y="18192"/>
                    <a:pt x="9663" y="18192"/>
                  </a:cubicBezTo>
                  <a:cubicBezTo>
                    <a:pt x="4959" y="18192"/>
                    <a:pt x="1133" y="14367"/>
                    <a:pt x="1133" y="9662"/>
                  </a:cubicBezTo>
                  <a:cubicBezTo>
                    <a:pt x="1133" y="4958"/>
                    <a:pt x="4959" y="1132"/>
                    <a:pt x="9663" y="1132"/>
                  </a:cubicBezTo>
                  <a:close/>
                  <a:moveTo>
                    <a:pt x="9663" y="0"/>
                  </a:moveTo>
                  <a:cubicBezTo>
                    <a:pt x="7094" y="0"/>
                    <a:pt x="4669" y="1009"/>
                    <a:pt x="2839" y="2838"/>
                  </a:cubicBezTo>
                  <a:cubicBezTo>
                    <a:pt x="1009" y="4668"/>
                    <a:pt x="1" y="7093"/>
                    <a:pt x="1" y="9662"/>
                  </a:cubicBezTo>
                  <a:cubicBezTo>
                    <a:pt x="1" y="12232"/>
                    <a:pt x="1009" y="14657"/>
                    <a:pt x="2839" y="16486"/>
                  </a:cubicBezTo>
                  <a:cubicBezTo>
                    <a:pt x="4669" y="18316"/>
                    <a:pt x="7094" y="19325"/>
                    <a:pt x="9663" y="19325"/>
                  </a:cubicBezTo>
                  <a:cubicBezTo>
                    <a:pt x="12233" y="19325"/>
                    <a:pt x="14657" y="18316"/>
                    <a:pt x="16487" y="16486"/>
                  </a:cubicBezTo>
                  <a:cubicBezTo>
                    <a:pt x="18317" y="14657"/>
                    <a:pt x="19325" y="12232"/>
                    <a:pt x="19325" y="9662"/>
                  </a:cubicBezTo>
                  <a:cubicBezTo>
                    <a:pt x="19325" y="7093"/>
                    <a:pt x="18317" y="4668"/>
                    <a:pt x="16487" y="2838"/>
                  </a:cubicBezTo>
                  <a:cubicBezTo>
                    <a:pt x="14657" y="1009"/>
                    <a:pt x="12233" y="0"/>
                    <a:pt x="96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5168125" y="3947300"/>
              <a:ext cx="88275" cy="85000"/>
            </a:xfrm>
            <a:custGeom>
              <a:rect b="b" l="l" r="r" t="t"/>
              <a:pathLst>
                <a:path extrusionOk="0" h="3400" w="3531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5334575" y="3947350"/>
              <a:ext cx="88325" cy="84950"/>
            </a:xfrm>
            <a:custGeom>
              <a:rect b="b" l="l" r="r" t="t"/>
              <a:pathLst>
                <a:path extrusionOk="0" h="3398" w="3533">
                  <a:moveTo>
                    <a:pt x="1829" y="1130"/>
                  </a:moveTo>
                  <a:cubicBezTo>
                    <a:pt x="2121" y="1130"/>
                    <a:pt x="2401" y="1356"/>
                    <a:pt x="2401" y="1698"/>
                  </a:cubicBezTo>
                  <a:cubicBezTo>
                    <a:pt x="2401" y="2012"/>
                    <a:pt x="2147" y="2265"/>
                    <a:pt x="1833" y="2265"/>
                  </a:cubicBezTo>
                  <a:cubicBezTo>
                    <a:pt x="1329" y="2265"/>
                    <a:pt x="1075" y="1656"/>
                    <a:pt x="1431" y="1296"/>
                  </a:cubicBezTo>
                  <a:cubicBezTo>
                    <a:pt x="1547" y="1181"/>
                    <a:pt x="1690" y="1130"/>
                    <a:pt x="1829" y="1130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0" y="1683"/>
                    <a:pt x="145" y="2413"/>
                    <a:pt x="631" y="2900"/>
                  </a:cubicBezTo>
                  <a:cubicBezTo>
                    <a:pt x="956" y="3225"/>
                    <a:pt x="1391" y="3397"/>
                    <a:pt x="1833" y="3397"/>
                  </a:cubicBezTo>
                  <a:cubicBezTo>
                    <a:pt x="2052" y="3397"/>
                    <a:pt x="2272" y="3355"/>
                    <a:pt x="2482" y="3268"/>
                  </a:cubicBezTo>
                  <a:cubicBezTo>
                    <a:pt x="3116" y="3005"/>
                    <a:pt x="3533" y="2386"/>
                    <a:pt x="3533" y="1698"/>
                  </a:cubicBezTo>
                  <a:cubicBezTo>
                    <a:pt x="3530" y="759"/>
                    <a:pt x="2772" y="1"/>
                    <a:pt x="18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5170150" y="4060600"/>
              <a:ext cx="250650" cy="113225"/>
            </a:xfrm>
            <a:custGeom>
              <a:rect b="b" l="l" r="r" t="t"/>
              <a:pathLst>
                <a:path extrusionOk="0" h="4529" w="10026">
                  <a:moveTo>
                    <a:pt x="5006" y="0"/>
                  </a:moveTo>
                  <a:cubicBezTo>
                    <a:pt x="2684" y="0"/>
                    <a:pt x="659" y="1572"/>
                    <a:pt x="79" y="3820"/>
                  </a:cubicBezTo>
                  <a:cubicBezTo>
                    <a:pt x="1" y="4125"/>
                    <a:pt x="182" y="4433"/>
                    <a:pt x="487" y="4511"/>
                  </a:cubicBezTo>
                  <a:cubicBezTo>
                    <a:pt x="533" y="4523"/>
                    <a:pt x="580" y="4528"/>
                    <a:pt x="625" y="4528"/>
                  </a:cubicBezTo>
                  <a:cubicBezTo>
                    <a:pt x="878" y="4528"/>
                    <a:pt x="1109" y="4359"/>
                    <a:pt x="1175" y="4103"/>
                  </a:cubicBezTo>
                  <a:cubicBezTo>
                    <a:pt x="1625" y="2352"/>
                    <a:pt x="3205" y="1126"/>
                    <a:pt x="5013" y="1126"/>
                  </a:cubicBezTo>
                  <a:cubicBezTo>
                    <a:pt x="6822" y="1126"/>
                    <a:pt x="8401" y="2352"/>
                    <a:pt x="8851" y="4103"/>
                  </a:cubicBezTo>
                  <a:cubicBezTo>
                    <a:pt x="8917" y="4359"/>
                    <a:pt x="9148" y="4528"/>
                    <a:pt x="9401" y="4528"/>
                  </a:cubicBezTo>
                  <a:cubicBezTo>
                    <a:pt x="9447" y="4528"/>
                    <a:pt x="9493" y="4523"/>
                    <a:pt x="9539" y="4511"/>
                  </a:cubicBezTo>
                  <a:cubicBezTo>
                    <a:pt x="9844" y="4433"/>
                    <a:pt x="10025" y="4125"/>
                    <a:pt x="9947" y="3820"/>
                  </a:cubicBezTo>
                  <a:cubicBezTo>
                    <a:pt x="9368" y="1572"/>
                    <a:pt x="7342" y="0"/>
                    <a:pt x="5020" y="0"/>
                  </a:cubicBezTo>
                  <a:cubicBezTo>
                    <a:pt x="5018" y="0"/>
                    <a:pt x="5015" y="0"/>
                    <a:pt x="5013" y="0"/>
                  </a:cubicBezTo>
                  <a:cubicBezTo>
                    <a:pt x="5011" y="0"/>
                    <a:pt x="5009" y="0"/>
                    <a:pt x="50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6"/>
          <p:cNvSpPr/>
          <p:nvPr/>
        </p:nvSpPr>
        <p:spPr>
          <a:xfrm>
            <a:off x="348650" y="1109385"/>
            <a:ext cx="4180934" cy="4180628"/>
          </a:xfrm>
          <a:custGeom>
            <a:rect b="b" l="l" r="r" t="t"/>
            <a:pathLst>
              <a:path extrusionOk="0" h="122671" w="122671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6"/>
          <p:cNvSpPr/>
          <p:nvPr/>
        </p:nvSpPr>
        <p:spPr>
          <a:xfrm flipH="1" rot="4102360">
            <a:off x="-2512533" y="433543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6"/>
          <p:cNvSpPr txBox="1"/>
          <p:nvPr>
            <p:ph type="title"/>
          </p:nvPr>
        </p:nvSpPr>
        <p:spPr>
          <a:xfrm>
            <a:off x="719925" y="7425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Cleaning Of Data</a:t>
            </a:r>
            <a:endParaRPr u="sng">
              <a:solidFill>
                <a:schemeClr val="lt1"/>
              </a:solidFill>
            </a:endParaRPr>
          </a:p>
        </p:txBody>
      </p:sp>
      <p:sp>
        <p:nvSpPr>
          <p:cNvPr id="375" name="Google Shape;375;p36"/>
          <p:cNvSpPr/>
          <p:nvPr/>
        </p:nvSpPr>
        <p:spPr>
          <a:xfrm rot="813319">
            <a:off x="-4129602" y="-17370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925" y="1742150"/>
            <a:ext cx="5078376" cy="2302649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6"/>
          <p:cNvSpPr txBox="1"/>
          <p:nvPr/>
        </p:nvSpPr>
        <p:spPr>
          <a:xfrm>
            <a:off x="5629875" y="1719400"/>
            <a:ext cx="286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-"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Presence of negative values for Still Hospitalised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7"/>
          <p:cNvSpPr/>
          <p:nvPr/>
        </p:nvSpPr>
        <p:spPr>
          <a:xfrm>
            <a:off x="348650" y="1109385"/>
            <a:ext cx="4180934" cy="4180628"/>
          </a:xfrm>
          <a:custGeom>
            <a:rect b="b" l="l" r="r" t="t"/>
            <a:pathLst>
              <a:path extrusionOk="0" h="122671" w="122671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7"/>
          <p:cNvSpPr/>
          <p:nvPr/>
        </p:nvSpPr>
        <p:spPr>
          <a:xfrm flipH="1" rot="4102360">
            <a:off x="-2512533" y="433543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7"/>
          <p:cNvSpPr txBox="1"/>
          <p:nvPr>
            <p:ph type="title"/>
          </p:nvPr>
        </p:nvSpPr>
        <p:spPr>
          <a:xfrm>
            <a:off x="719925" y="7425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Cleaning Of Data</a:t>
            </a:r>
            <a:endParaRPr u="sng">
              <a:solidFill>
                <a:schemeClr val="lt1"/>
              </a:solidFill>
            </a:endParaRPr>
          </a:p>
        </p:txBody>
      </p:sp>
      <p:sp>
        <p:nvSpPr>
          <p:cNvPr id="385" name="Google Shape;385;p37"/>
          <p:cNvSpPr/>
          <p:nvPr/>
        </p:nvSpPr>
        <p:spPr>
          <a:xfrm rot="813319">
            <a:off x="-4129602" y="-17370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908" y="1552800"/>
            <a:ext cx="4021142" cy="2563326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7"/>
          <p:cNvSpPr txBox="1"/>
          <p:nvPr/>
        </p:nvSpPr>
        <p:spPr>
          <a:xfrm>
            <a:off x="5020275" y="1567000"/>
            <a:ext cx="286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-"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Presence of NULL values for In Isolation MOH report. 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/>
          <p:nvPr/>
        </p:nvSpPr>
        <p:spPr>
          <a:xfrm flipH="1" rot="-359004">
            <a:off x="3474573" y="-1551471"/>
            <a:ext cx="8440667" cy="8440025"/>
          </a:xfrm>
          <a:custGeom>
            <a:rect b="b" l="l" r="r" t="t"/>
            <a:pathLst>
              <a:path extrusionOk="0" h="122671" w="122671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6731227" y="-2946022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8"/>
          <p:cNvSpPr/>
          <p:nvPr/>
        </p:nvSpPr>
        <p:spPr>
          <a:xfrm rot="-1016915">
            <a:off x="5075473" y="-2308287"/>
            <a:ext cx="7826174" cy="287788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8"/>
          <p:cNvSpPr/>
          <p:nvPr/>
        </p:nvSpPr>
        <p:spPr>
          <a:xfrm flipH="1" rot="4533645">
            <a:off x="3033013" y="5149086"/>
            <a:ext cx="8703289" cy="555821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525" y="193051"/>
            <a:ext cx="5020299" cy="475740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8"/>
          <p:cNvSpPr txBox="1"/>
          <p:nvPr/>
        </p:nvSpPr>
        <p:spPr>
          <a:xfrm>
            <a:off x="5931075" y="2048400"/>
            <a:ext cx="2003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Daily Confirmed Against Daily Discharged: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Correlation of 0.892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"/>
          <p:cNvSpPr/>
          <p:nvPr/>
        </p:nvSpPr>
        <p:spPr>
          <a:xfrm flipH="1" rot="-359004">
            <a:off x="3474573" y="-1551471"/>
            <a:ext cx="8440667" cy="8440025"/>
          </a:xfrm>
          <a:custGeom>
            <a:rect b="b" l="l" r="r" t="t"/>
            <a:pathLst>
              <a:path extrusionOk="0" h="122671" w="122671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9"/>
          <p:cNvSpPr/>
          <p:nvPr/>
        </p:nvSpPr>
        <p:spPr>
          <a:xfrm>
            <a:off x="6731227" y="-2946022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"/>
          <p:cNvSpPr/>
          <p:nvPr/>
        </p:nvSpPr>
        <p:spPr>
          <a:xfrm rot="-1016915">
            <a:off x="5075473" y="-2308287"/>
            <a:ext cx="7826174" cy="287788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9"/>
          <p:cNvSpPr/>
          <p:nvPr/>
        </p:nvSpPr>
        <p:spPr>
          <a:xfrm flipH="1" rot="4533645">
            <a:off x="3033013" y="5149086"/>
            <a:ext cx="8703289" cy="555821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25" y="254300"/>
            <a:ext cx="5039725" cy="4634901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9"/>
          <p:cNvSpPr txBox="1"/>
          <p:nvPr/>
        </p:nvSpPr>
        <p:spPr>
          <a:xfrm>
            <a:off x="5931075" y="2048400"/>
            <a:ext cx="2003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Daily Confirmed Against Still Hospitalised: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Correlation of 0.765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