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>
        <p:scale>
          <a:sx n="118" d="100"/>
          <a:sy n="118" d="100"/>
        </p:scale>
        <p:origin x="4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ECDB-58D3-359F-9208-E44FB15CF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Mini compiler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13E5-BA9F-52D4-4005-CE263EB11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439" y="4086161"/>
            <a:ext cx="9070848" cy="457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GOVIND SHARMA (215805026)</a:t>
            </a:r>
            <a:br>
              <a:rPr lang="en-US" dirty="0"/>
            </a:br>
            <a:r>
              <a:rPr lang="en-US" dirty="0"/>
              <a:t>ABHINAV CHANDRA(215805098)</a:t>
            </a:r>
          </a:p>
        </p:txBody>
      </p:sp>
    </p:spTree>
    <p:extLst>
      <p:ext uri="{BB962C8B-B14F-4D97-AF65-F5344CB8AC3E}">
        <p14:creationId xmlns:p14="http://schemas.microsoft.com/office/powerpoint/2010/main" val="43179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2F0F-C339-0756-553F-7E2255D0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68" y="466162"/>
            <a:ext cx="10058400" cy="71359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0E7A-BC02-E784-B3C7-D7A5A2A1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6266"/>
            <a:ext cx="10058400" cy="3958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primary objective is to design and implement a functional mini-compiler that can successfully translate source code from a simplified programming language into an intermediate representation or target code. The compiler should be capable of performing lexical analysis, parsing, semantic analysis, intermediate code</a:t>
            </a:r>
          </a:p>
          <a:p>
            <a:pPr marL="0" indent="0">
              <a:buNone/>
            </a:pPr>
            <a:r>
              <a:rPr lang="en-US" sz="2800" dirty="0"/>
              <a:t>generation, optimization, and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43814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8213-F054-0F65-2D84-644232B5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6437"/>
            <a:ext cx="10058400" cy="6930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SHORT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3C06-98D9-8807-96FE-7F74F2FB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5" y="1417834"/>
            <a:ext cx="11661169" cy="52192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Designing a mini-compiler is a complex task that involves multiple stages and components.</a:t>
            </a:r>
            <a:br>
              <a:rPr lang="en-US" sz="2000" dirty="0"/>
            </a:br>
            <a:r>
              <a:rPr lang="en-US" sz="2000" dirty="0"/>
              <a:t> A mini-compiler typically takes source code written in a high-level programming language and translates it into an intermediate representation or machine code that can be executed by a computer.</a:t>
            </a:r>
          </a:p>
          <a:p>
            <a:pPr marL="0" indent="0">
              <a:buNone/>
            </a:pPr>
            <a:r>
              <a:rPr lang="en-US" sz="2000" dirty="0"/>
              <a:t>The compiler perform the following tasks:</a:t>
            </a:r>
          </a:p>
          <a:p>
            <a:pPr marL="0" indent="0">
              <a:buNone/>
            </a:pPr>
            <a:r>
              <a:rPr lang="en-US" sz="2200" dirty="0"/>
              <a:t>1. </a:t>
            </a:r>
            <a:r>
              <a:rPr lang="en-US" sz="2200" b="1" dirty="0"/>
              <a:t>Lexical Analysis (Tokenization):</a:t>
            </a:r>
          </a:p>
          <a:p>
            <a:pPr marL="0" indent="0">
              <a:buNone/>
            </a:pPr>
            <a:r>
              <a:rPr lang="en-US" sz="2200" dirty="0"/>
              <a:t>Implement a </a:t>
            </a:r>
            <a:r>
              <a:rPr lang="en-US" sz="2200" dirty="0" err="1"/>
              <a:t>lexer</a:t>
            </a:r>
            <a:r>
              <a:rPr lang="en-US" sz="2200" dirty="0"/>
              <a:t> that breaks down the source code into tokens. Tokens include keywords, identifiers, literals (e.g., </a:t>
            </a:r>
            <a:r>
              <a:rPr lang="en-US" sz="2200" dirty="0" err="1"/>
              <a:t>numbers,strings</a:t>
            </a:r>
            <a:r>
              <a:rPr lang="en-US" sz="2200" dirty="0"/>
              <a:t>), and operators.</a:t>
            </a:r>
          </a:p>
          <a:p>
            <a:pPr marL="0" indent="0">
              <a:buNone/>
            </a:pPr>
            <a:r>
              <a:rPr lang="en-US" sz="2200" dirty="0"/>
              <a:t>2. </a:t>
            </a:r>
            <a:r>
              <a:rPr lang="en-US" sz="2200" b="1" dirty="0"/>
              <a:t>Syntax Analysis (Parsing): </a:t>
            </a:r>
            <a:r>
              <a:rPr lang="en-US" sz="2200" dirty="0"/>
              <a:t>Create a parser that checks the syntactic correctness of the source code. This should include verifying that the code adheres to the defined grammar rules.</a:t>
            </a:r>
          </a:p>
          <a:p>
            <a:pPr marL="0" indent="0">
              <a:buNone/>
            </a:pPr>
            <a:r>
              <a:rPr lang="en-US" sz="2200" dirty="0"/>
              <a:t>3. </a:t>
            </a:r>
            <a:r>
              <a:rPr lang="en-US" sz="2200" b="1" dirty="0"/>
              <a:t>Semantic Analysis: </a:t>
            </a:r>
            <a:r>
              <a:rPr lang="en-US" sz="2200" dirty="0"/>
              <a:t>Perform semantic checks to ensure that variables are declared before use, types are consistent, and other language-specific rules are enforced.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2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A7FE9-7DCB-CAD6-2F69-D0D52D5AB26B}"/>
              </a:ext>
            </a:extLst>
          </p:cNvPr>
          <p:cNvSpPr txBox="1"/>
          <p:nvPr/>
        </p:nvSpPr>
        <p:spPr>
          <a:xfrm>
            <a:off x="328773" y="328773"/>
            <a:ext cx="115276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4. </a:t>
            </a:r>
            <a:r>
              <a:rPr lang="en-US" sz="2400" b="1" dirty="0"/>
              <a:t>Intermediate Code Generation:</a:t>
            </a:r>
          </a:p>
          <a:p>
            <a:pPr marL="0" indent="0">
              <a:buNone/>
            </a:pPr>
            <a:r>
              <a:rPr lang="en-US" sz="2400" dirty="0"/>
              <a:t>Translate the source code into an intermediate representation. You can use an abstract syntax tree (AST) or other intermediate representations.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b="1" dirty="0"/>
              <a:t>Optimization: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Implement simple optimizations to improve the efficiency of the generated code. This could include constant folding, dead code elimination, or other</a:t>
            </a:r>
          </a:p>
          <a:p>
            <a:pPr marL="0" indent="0">
              <a:buNone/>
            </a:pPr>
            <a:r>
              <a:rPr lang="en-US" sz="2400" dirty="0"/>
              <a:t>optimizations of your choice.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6</a:t>
            </a:r>
            <a:r>
              <a:rPr lang="en-US" sz="2400" b="1" dirty="0"/>
              <a:t>. Code Generation: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Generate target code (e.g., assembly language or machine code) based on the intermediate </a:t>
            </a:r>
            <a:r>
              <a:rPr lang="en-US" sz="2400" dirty="0" err="1"/>
              <a:t>representation.Ensure</a:t>
            </a:r>
            <a:r>
              <a:rPr lang="en-US" sz="2400" dirty="0"/>
              <a:t> that the generated code is correct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324375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1AF464-FAF9-B8C2-CC2A-BB041D5F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90" y="643464"/>
            <a:ext cx="4219958" cy="54102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4014E-9965-2337-2CAA-4630475D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500" b="1">
                <a:solidFill>
                  <a:srgbClr val="FFFFFF"/>
                </a:solidFill>
              </a:rPr>
              <a:t>IMPLEMENTATION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398349-E148-1596-9508-A4158ED42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66973" y="429491"/>
            <a:ext cx="3937374" cy="5624175"/>
          </a:xfrm>
        </p:spPr>
      </p:pic>
    </p:spTree>
    <p:extLst>
      <p:ext uri="{BB962C8B-B14F-4D97-AF65-F5344CB8AC3E}">
        <p14:creationId xmlns:p14="http://schemas.microsoft.com/office/powerpoint/2010/main" val="139335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6765E1-161B-D36A-1D38-4B30ED1B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62" y="642936"/>
            <a:ext cx="3922398" cy="62150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6322E-AD67-F183-A685-240F9868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49" y="2037557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IMPLEMENTATION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BBCBB6F-FB9B-C84C-D025-5124E89AE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45560" y="0"/>
            <a:ext cx="4246345" cy="6857999"/>
          </a:xfrm>
        </p:spPr>
      </p:pic>
    </p:spTree>
    <p:extLst>
      <p:ext uri="{BB962C8B-B14F-4D97-AF65-F5344CB8AC3E}">
        <p14:creationId xmlns:p14="http://schemas.microsoft.com/office/powerpoint/2010/main" val="295917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E9C0-1A67-B14A-AB9B-6B3E6DD8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30513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0A37-4000-AFE1-BCEA-F8428FE3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compiler will produce a listing file which lists and numbers each line, inter leave with any error messages following the source file. Each error message should refer to a line number. Even if errors are present in the source code, the compiler should continue to</a:t>
            </a:r>
          </a:p>
          <a:p>
            <a:pPr marL="0" indent="0">
              <a:buNone/>
            </a:pPr>
            <a:r>
              <a:rPr lang="en-US" sz="2800" dirty="0"/>
              <a:t>analyze the input source code. The target code will be generated only if there are no errors.</a:t>
            </a:r>
          </a:p>
        </p:txBody>
      </p:sp>
    </p:spTree>
    <p:extLst>
      <p:ext uri="{BB962C8B-B14F-4D97-AF65-F5344CB8AC3E}">
        <p14:creationId xmlns:p14="http://schemas.microsoft.com/office/powerpoint/2010/main" val="204273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55F9-C6D1-CC57-D31B-727C08114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E752D-BBE0-BE98-56A7-4F5F5C974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33</TotalTime>
  <Words>402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Mini compiler design</vt:lpstr>
      <vt:lpstr>OBJECTIVE</vt:lpstr>
      <vt:lpstr>SHORT DESCRIPTION </vt:lpstr>
      <vt:lpstr>PowerPoint Presentation</vt:lpstr>
      <vt:lpstr>IMPLEMENTATION</vt:lpstr>
      <vt:lpstr>IMPLEMENTATION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compiler design</dc:title>
  <dc:creator>GOVIND SHARMA-(App. No121006739)</dc:creator>
  <cp:lastModifiedBy>GOVIND SHARMA-(App. No121006739)</cp:lastModifiedBy>
  <cp:revision>1</cp:revision>
  <dcterms:created xsi:type="dcterms:W3CDTF">2023-11-06T08:15:45Z</dcterms:created>
  <dcterms:modified xsi:type="dcterms:W3CDTF">2023-11-06T08:48:56Z</dcterms:modified>
</cp:coreProperties>
</file>