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>
        <p:scale>
          <a:sx n="214" d="100"/>
          <a:sy n="214" d="100"/>
        </p:scale>
        <p:origin x="-218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27F9-4670-7243-9D31-3CEEEFEFAC0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956A-EAFA-ED4D-A256-047278A7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1956A-EAFA-ED4D-A256-047278A79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DD1290-937A-DA2F-A238-817DCC5E1FBC}"/>
              </a:ext>
            </a:extLst>
          </p:cNvPr>
          <p:cNvSpPr txBox="1"/>
          <p:nvPr/>
        </p:nvSpPr>
        <p:spPr>
          <a:xfrm>
            <a:off x="4655391" y="0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F41C-7737-6736-8716-0C7102C299DC}"/>
              </a:ext>
            </a:extLst>
          </p:cNvPr>
          <p:cNvSpPr txBox="1"/>
          <p:nvPr/>
        </p:nvSpPr>
        <p:spPr>
          <a:xfrm>
            <a:off x="7115503" y="664340"/>
            <a:ext cx="45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PDAC = Pancreatic Ductal Adenocarcinoma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1C8C-1B94-98CC-B4C5-DA1C8D15EFC6}"/>
              </a:ext>
            </a:extLst>
          </p:cNvPr>
          <p:cNvSpPr txBox="1"/>
          <p:nvPr/>
        </p:nvSpPr>
        <p:spPr>
          <a:xfrm>
            <a:off x="7115503" y="1020904"/>
            <a:ext cx="45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PBMC = Human peripheral blood mononuclear cells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C86F6-86B0-841A-2C23-C2D2C318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09" y="833617"/>
            <a:ext cx="8298460" cy="58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8D2EC3-FDD3-8859-F7DA-7F83884D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4681542"/>
            <a:ext cx="2640200" cy="15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B0B23-DD47-67A8-039E-B755403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1" y="450347"/>
            <a:ext cx="4480560" cy="2490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2AAC69-C71A-1D85-A0D0-FC2E53C41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02" y="5580195"/>
            <a:ext cx="8527898" cy="1124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780B99-0E8B-ACBF-FD13-4332B2730E21}"/>
              </a:ext>
            </a:extLst>
          </p:cNvPr>
          <p:cNvSpPr txBox="1"/>
          <p:nvPr/>
        </p:nvSpPr>
        <p:spPr>
          <a:xfrm>
            <a:off x="0" y="-11318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it works: From cells to sequencing-ready libraries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9206A-466D-45A7-65C4-613A809B5D17}"/>
              </a:ext>
            </a:extLst>
          </p:cNvPr>
          <p:cNvGrpSpPr/>
          <p:nvPr/>
        </p:nvGrpSpPr>
        <p:grpSpPr>
          <a:xfrm>
            <a:off x="994609" y="2565944"/>
            <a:ext cx="4580987" cy="2711848"/>
            <a:chOff x="994609" y="2565944"/>
            <a:chExt cx="4580987" cy="27118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CB59DA-1846-87B9-C8A0-D51A1156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8066" y="3086249"/>
              <a:ext cx="3417530" cy="148172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EC5BC4-9E43-17ED-6269-4C83E62D21E5}"/>
                </a:ext>
              </a:extLst>
            </p:cNvPr>
            <p:cNvCxnSpPr/>
            <p:nvPr/>
          </p:nvCxnSpPr>
          <p:spPr>
            <a:xfrm flipV="1">
              <a:off x="3057089" y="464090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B4BDEB-DE73-1852-1375-44C2AE9B49B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09" y="2565944"/>
              <a:ext cx="1078031" cy="11424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FCDAF4-EE44-7A7D-D86B-4D2228BE7E68}"/>
              </a:ext>
            </a:extLst>
          </p:cNvPr>
          <p:cNvGrpSpPr/>
          <p:nvPr/>
        </p:nvGrpSpPr>
        <p:grpSpPr>
          <a:xfrm>
            <a:off x="5774940" y="491101"/>
            <a:ext cx="6051449" cy="2646071"/>
            <a:chOff x="5774940" y="491101"/>
            <a:chExt cx="6051449" cy="26460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848306-6E60-558F-3827-A194DAE3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1970" y="491101"/>
              <a:ext cx="5084419" cy="2488626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751549-F17F-25E7-6948-FD869E591083}"/>
                </a:ext>
              </a:extLst>
            </p:cNvPr>
            <p:cNvCxnSpPr/>
            <p:nvPr/>
          </p:nvCxnSpPr>
          <p:spPr>
            <a:xfrm flipV="1">
              <a:off x="5774940" y="250028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F09A84-03CF-AABF-CA72-2756122E841A}"/>
              </a:ext>
            </a:extLst>
          </p:cNvPr>
          <p:cNvGrpSpPr/>
          <p:nvPr/>
        </p:nvGrpSpPr>
        <p:grpSpPr>
          <a:xfrm>
            <a:off x="7940642" y="2998581"/>
            <a:ext cx="2528896" cy="2442741"/>
            <a:chOff x="7940642" y="2998581"/>
            <a:chExt cx="2528896" cy="24427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BFDA14-5FDF-432F-0778-A62D05A8E301}"/>
                </a:ext>
              </a:extLst>
            </p:cNvPr>
            <p:cNvGrpSpPr/>
            <p:nvPr/>
          </p:nvGrpSpPr>
          <p:grpSpPr>
            <a:xfrm>
              <a:off x="7940642" y="3443804"/>
              <a:ext cx="2528896" cy="1997518"/>
              <a:chOff x="7575884" y="3008985"/>
              <a:chExt cx="2717683" cy="23094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E4E093-9A12-B7ED-DF54-39C9729B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5884" y="3008985"/>
                <a:ext cx="1015502" cy="230944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A3A7E00-8C11-B647-8A26-43EEAA502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1386" y="3008985"/>
                <a:ext cx="1702181" cy="2309447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6D625C-3A38-6843-DF17-9D3BD944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13121" y="2998581"/>
              <a:ext cx="0" cy="4192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824C7-93BE-FC58-197B-B9895D84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51510"/>
            <a:ext cx="8866414" cy="620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B16AC-4549-1336-B763-8E303E37D218}"/>
              </a:ext>
            </a:extLst>
          </p:cNvPr>
          <p:cNvSpPr txBox="1"/>
          <p:nvPr/>
        </p:nvSpPr>
        <p:spPr>
          <a:xfrm>
            <a:off x="8079827" y="1970689"/>
            <a:ext cx="1623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Count Matrix</a:t>
            </a:r>
          </a:p>
        </p:txBody>
      </p:sp>
    </p:spTree>
    <p:extLst>
      <p:ext uri="{BB962C8B-B14F-4D97-AF65-F5344CB8AC3E}">
        <p14:creationId xmlns:p14="http://schemas.microsoft.com/office/powerpoint/2010/main" val="27904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11552</TotalTime>
  <Words>26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23</cp:revision>
  <dcterms:created xsi:type="dcterms:W3CDTF">2023-02-21T19:45:18Z</dcterms:created>
  <dcterms:modified xsi:type="dcterms:W3CDTF">2023-03-07T20:55:27Z</dcterms:modified>
</cp:coreProperties>
</file>