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1976"/>
            <a:ext cx="18288000" cy="6324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609304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3480" y="1628648"/>
            <a:ext cx="1018514" cy="39293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36857" y="1643011"/>
            <a:ext cx="1286433" cy="3014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832" y="1078881"/>
            <a:ext cx="16100425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9069" y="1429588"/>
            <a:ext cx="15514675" cy="1026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5241" y="3414751"/>
            <a:ext cx="7380605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0" y="2743695"/>
            <a:ext cx="13130530" cy="38982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200"/>
              </a:lnSpc>
              <a:spcBef>
                <a:spcPts val="105"/>
              </a:spcBef>
            </a:pPr>
            <a:r>
              <a:rPr dirty="0" sz="8450" spc="75">
                <a:latin typeface="Times New Roman"/>
                <a:cs typeface="Times New Roman"/>
              </a:rPr>
              <a:t>Optimizing</a:t>
            </a:r>
            <a:r>
              <a:rPr dirty="0" sz="8450" spc="-480">
                <a:latin typeface="Times New Roman"/>
                <a:cs typeface="Times New Roman"/>
              </a:rPr>
              <a:t> </a:t>
            </a:r>
            <a:r>
              <a:rPr dirty="0" sz="8450" spc="95">
                <a:latin typeface="Times New Roman"/>
                <a:cs typeface="Times New Roman"/>
              </a:rPr>
              <a:t>Project</a:t>
            </a:r>
            <a:r>
              <a:rPr dirty="0" sz="8450" spc="-484">
                <a:latin typeface="Times New Roman"/>
                <a:cs typeface="Times New Roman"/>
              </a:rPr>
              <a:t> </a:t>
            </a:r>
            <a:r>
              <a:rPr dirty="0" sz="8450" spc="-145">
                <a:latin typeface="Times New Roman"/>
                <a:cs typeface="Times New Roman"/>
              </a:rPr>
              <a:t>Efficiency: </a:t>
            </a:r>
            <a:r>
              <a:rPr dirty="0" sz="8450" spc="-195">
                <a:latin typeface="Times New Roman"/>
                <a:cs typeface="Times New Roman"/>
              </a:rPr>
              <a:t>Agile</a:t>
            </a:r>
            <a:r>
              <a:rPr dirty="0" sz="8450" spc="-495">
                <a:latin typeface="Times New Roman"/>
                <a:cs typeface="Times New Roman"/>
              </a:rPr>
              <a:t> </a:t>
            </a:r>
            <a:r>
              <a:rPr dirty="0" sz="8450" spc="320">
                <a:latin typeface="Times New Roman"/>
                <a:cs typeface="Times New Roman"/>
              </a:rPr>
              <a:t>and</a:t>
            </a:r>
            <a:r>
              <a:rPr dirty="0" sz="8450" spc="-495">
                <a:latin typeface="Times New Roman"/>
                <a:cs typeface="Times New Roman"/>
              </a:rPr>
              <a:t> </a:t>
            </a:r>
            <a:r>
              <a:rPr dirty="0" sz="8450" spc="130">
                <a:latin typeface="Times New Roman"/>
                <a:cs typeface="Times New Roman"/>
              </a:rPr>
              <a:t>Scrum</a:t>
            </a:r>
            <a:r>
              <a:rPr dirty="0" sz="8450" spc="-495">
                <a:latin typeface="Times New Roman"/>
                <a:cs typeface="Times New Roman"/>
              </a:rPr>
              <a:t> </a:t>
            </a:r>
            <a:r>
              <a:rPr dirty="0" sz="8450" spc="-10">
                <a:latin typeface="Times New Roman"/>
                <a:cs typeface="Times New Roman"/>
              </a:rPr>
              <a:t>Workﬂow </a:t>
            </a:r>
            <a:r>
              <a:rPr dirty="0" sz="8450" spc="120">
                <a:latin typeface="Times New Roman"/>
                <a:cs typeface="Times New Roman"/>
              </a:rPr>
              <a:t>Strategies</a:t>
            </a:r>
            <a:endParaRPr sz="84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0277" y="4777892"/>
              <a:ext cx="1560093" cy="34559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4014" y="5208308"/>
              <a:ext cx="4473486" cy="34208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9824" y="3930167"/>
              <a:ext cx="1471828" cy="27767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52055" y="3930167"/>
              <a:ext cx="1410868" cy="27767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64264" y="4779683"/>
              <a:ext cx="2252865" cy="275882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615249" y="3414852"/>
            <a:ext cx="7005955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  <a:tabLst>
                <a:tab pos="3566795" algn="l"/>
                <a:tab pos="5248275" algn="l"/>
                <a:tab pos="6019800" algn="l"/>
              </a:tabLst>
            </a:pP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conclusion,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Agile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Scrum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methodologies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offer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	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approaches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project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management.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By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embracing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	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 marR="316230" indent="4483735">
              <a:lnSpc>
                <a:spcPct val="101099"/>
              </a:lnSpc>
              <a:spcBef>
                <a:spcPts val="40"/>
              </a:spcBef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teams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can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optimize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project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efﬁciency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deliver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exceptional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results.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1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6" y="64363"/>
                </a:lnTo>
                <a:lnTo>
                  <a:pt x="2668156" y="80503"/>
                </a:lnTo>
                <a:lnTo>
                  <a:pt x="2622529" y="97514"/>
                </a:lnTo>
                <a:lnTo>
                  <a:pt x="2577638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6"/>
                </a:lnTo>
                <a:lnTo>
                  <a:pt x="2405072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2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3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9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1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6743" y="2147106"/>
            <a:ext cx="4137660" cy="1525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50" spc="-204"/>
              <a:t>Thanks!</a:t>
            </a:r>
            <a:endParaRPr sz="9850"/>
          </a:p>
        </p:txBody>
      </p:sp>
      <p:sp>
        <p:nvSpPr>
          <p:cNvPr id="8" name="object 8" descr=""/>
          <p:cNvSpPr/>
          <p:nvPr/>
        </p:nvSpPr>
        <p:spPr>
          <a:xfrm>
            <a:off x="7083603" y="7196467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831100" y="546455"/>
                </a:moveTo>
                <a:lnTo>
                  <a:pt x="714832" y="546455"/>
                </a:lnTo>
                <a:lnTo>
                  <a:pt x="702246" y="543915"/>
                </a:lnTo>
                <a:lnTo>
                  <a:pt x="691959" y="536994"/>
                </a:lnTo>
                <a:lnTo>
                  <a:pt x="685038" y="526707"/>
                </a:lnTo>
                <a:lnTo>
                  <a:pt x="682498" y="514108"/>
                </a:lnTo>
                <a:lnTo>
                  <a:pt x="682498" y="383197"/>
                </a:lnTo>
                <a:lnTo>
                  <a:pt x="685355" y="369036"/>
                </a:lnTo>
                <a:lnTo>
                  <a:pt x="693166" y="357466"/>
                </a:lnTo>
                <a:lnTo>
                  <a:pt x="704748" y="349643"/>
                </a:lnTo>
                <a:lnTo>
                  <a:pt x="718908" y="346773"/>
                </a:lnTo>
                <a:lnTo>
                  <a:pt x="831088" y="346773"/>
                </a:lnTo>
                <a:lnTo>
                  <a:pt x="831088" y="254711"/>
                </a:lnTo>
                <a:lnTo>
                  <a:pt x="718908" y="254711"/>
                </a:lnTo>
                <a:lnTo>
                  <a:pt x="668947" y="264833"/>
                </a:lnTo>
                <a:lnTo>
                  <a:pt x="628091" y="292392"/>
                </a:lnTo>
                <a:lnTo>
                  <a:pt x="600532" y="333235"/>
                </a:lnTo>
                <a:lnTo>
                  <a:pt x="590423" y="383197"/>
                </a:lnTo>
                <a:lnTo>
                  <a:pt x="590423" y="514108"/>
                </a:lnTo>
                <a:lnTo>
                  <a:pt x="587870" y="526707"/>
                </a:lnTo>
                <a:lnTo>
                  <a:pt x="580948" y="536994"/>
                </a:lnTo>
                <a:lnTo>
                  <a:pt x="570661" y="543915"/>
                </a:lnTo>
                <a:lnTo>
                  <a:pt x="558076" y="546455"/>
                </a:lnTo>
                <a:lnTo>
                  <a:pt x="441833" y="546455"/>
                </a:lnTo>
                <a:lnTo>
                  <a:pt x="441833" y="638517"/>
                </a:lnTo>
                <a:lnTo>
                  <a:pt x="558088" y="638517"/>
                </a:lnTo>
                <a:lnTo>
                  <a:pt x="570661" y="641070"/>
                </a:lnTo>
                <a:lnTo>
                  <a:pt x="580948" y="647992"/>
                </a:lnTo>
                <a:lnTo>
                  <a:pt x="587870" y="658279"/>
                </a:lnTo>
                <a:lnTo>
                  <a:pt x="590423" y="670864"/>
                </a:lnTo>
                <a:lnTo>
                  <a:pt x="590423" y="1095375"/>
                </a:lnTo>
                <a:lnTo>
                  <a:pt x="682498" y="1095375"/>
                </a:lnTo>
                <a:lnTo>
                  <a:pt x="682498" y="670864"/>
                </a:lnTo>
                <a:lnTo>
                  <a:pt x="685038" y="658279"/>
                </a:lnTo>
                <a:lnTo>
                  <a:pt x="691959" y="647992"/>
                </a:lnTo>
                <a:lnTo>
                  <a:pt x="702246" y="641070"/>
                </a:lnTo>
                <a:lnTo>
                  <a:pt x="714832" y="638517"/>
                </a:lnTo>
                <a:lnTo>
                  <a:pt x="831100" y="638517"/>
                </a:lnTo>
                <a:lnTo>
                  <a:pt x="831100" y="546455"/>
                </a:lnTo>
                <a:close/>
              </a:path>
              <a:path w="1095375" h="1095375">
                <a:moveTo>
                  <a:pt x="1095375" y="133413"/>
                </a:moveTo>
                <a:lnTo>
                  <a:pt x="1088555" y="91300"/>
                </a:lnTo>
                <a:lnTo>
                  <a:pt x="1069594" y="54686"/>
                </a:lnTo>
                <a:lnTo>
                  <a:pt x="1040701" y="25781"/>
                </a:lnTo>
                <a:lnTo>
                  <a:pt x="1004087" y="6819"/>
                </a:lnTo>
                <a:lnTo>
                  <a:pt x="961961" y="0"/>
                </a:lnTo>
                <a:lnTo>
                  <a:pt x="133400" y="0"/>
                </a:lnTo>
                <a:lnTo>
                  <a:pt x="91274" y="6819"/>
                </a:lnTo>
                <a:lnTo>
                  <a:pt x="54660" y="25781"/>
                </a:lnTo>
                <a:lnTo>
                  <a:pt x="25768" y="54686"/>
                </a:lnTo>
                <a:lnTo>
                  <a:pt x="6807" y="91300"/>
                </a:lnTo>
                <a:lnTo>
                  <a:pt x="0" y="133413"/>
                </a:lnTo>
                <a:lnTo>
                  <a:pt x="0" y="961974"/>
                </a:lnTo>
                <a:lnTo>
                  <a:pt x="6807" y="1004100"/>
                </a:lnTo>
                <a:lnTo>
                  <a:pt x="25768" y="1040714"/>
                </a:lnTo>
                <a:lnTo>
                  <a:pt x="54660" y="1069606"/>
                </a:lnTo>
                <a:lnTo>
                  <a:pt x="91274" y="1088567"/>
                </a:lnTo>
                <a:lnTo>
                  <a:pt x="133400" y="1095375"/>
                </a:lnTo>
                <a:lnTo>
                  <a:pt x="525741" y="1095375"/>
                </a:lnTo>
                <a:lnTo>
                  <a:pt x="525741" y="703199"/>
                </a:lnTo>
                <a:lnTo>
                  <a:pt x="409486" y="703199"/>
                </a:lnTo>
                <a:lnTo>
                  <a:pt x="396887" y="700659"/>
                </a:lnTo>
                <a:lnTo>
                  <a:pt x="386600" y="693737"/>
                </a:lnTo>
                <a:lnTo>
                  <a:pt x="379679" y="683450"/>
                </a:lnTo>
                <a:lnTo>
                  <a:pt x="377139" y="670864"/>
                </a:lnTo>
                <a:lnTo>
                  <a:pt x="377139" y="514108"/>
                </a:lnTo>
                <a:lnTo>
                  <a:pt x="379679" y="501523"/>
                </a:lnTo>
                <a:lnTo>
                  <a:pt x="386600" y="491248"/>
                </a:lnTo>
                <a:lnTo>
                  <a:pt x="396887" y="484314"/>
                </a:lnTo>
                <a:lnTo>
                  <a:pt x="409486" y="481761"/>
                </a:lnTo>
                <a:lnTo>
                  <a:pt x="525741" y="481761"/>
                </a:lnTo>
                <a:lnTo>
                  <a:pt x="525741" y="383197"/>
                </a:lnTo>
                <a:lnTo>
                  <a:pt x="530847" y="338963"/>
                </a:lnTo>
                <a:lnTo>
                  <a:pt x="545401" y="298323"/>
                </a:lnTo>
                <a:lnTo>
                  <a:pt x="568223" y="262458"/>
                </a:lnTo>
                <a:lnTo>
                  <a:pt x="598157" y="232524"/>
                </a:lnTo>
                <a:lnTo>
                  <a:pt x="634022" y="209702"/>
                </a:lnTo>
                <a:lnTo>
                  <a:pt x="674662" y="195148"/>
                </a:lnTo>
                <a:lnTo>
                  <a:pt x="718908" y="190030"/>
                </a:lnTo>
                <a:lnTo>
                  <a:pt x="863434" y="190030"/>
                </a:lnTo>
                <a:lnTo>
                  <a:pt x="876020" y="192582"/>
                </a:lnTo>
                <a:lnTo>
                  <a:pt x="886294" y="199504"/>
                </a:lnTo>
                <a:lnTo>
                  <a:pt x="893229" y="209791"/>
                </a:lnTo>
                <a:lnTo>
                  <a:pt x="895781" y="222364"/>
                </a:lnTo>
                <a:lnTo>
                  <a:pt x="895781" y="379120"/>
                </a:lnTo>
                <a:lnTo>
                  <a:pt x="893229" y="391706"/>
                </a:lnTo>
                <a:lnTo>
                  <a:pt x="886294" y="401993"/>
                </a:lnTo>
                <a:lnTo>
                  <a:pt x="876020" y="408914"/>
                </a:lnTo>
                <a:lnTo>
                  <a:pt x="863422" y="411454"/>
                </a:lnTo>
                <a:lnTo>
                  <a:pt x="747179" y="411454"/>
                </a:lnTo>
                <a:lnTo>
                  <a:pt x="747179" y="481761"/>
                </a:lnTo>
                <a:lnTo>
                  <a:pt x="863434" y="481761"/>
                </a:lnTo>
                <a:lnTo>
                  <a:pt x="876020" y="484314"/>
                </a:lnTo>
                <a:lnTo>
                  <a:pt x="886294" y="491248"/>
                </a:lnTo>
                <a:lnTo>
                  <a:pt x="893229" y="501523"/>
                </a:lnTo>
                <a:lnTo>
                  <a:pt x="895781" y="514108"/>
                </a:lnTo>
                <a:lnTo>
                  <a:pt x="895781" y="670864"/>
                </a:lnTo>
                <a:lnTo>
                  <a:pt x="893229" y="683450"/>
                </a:lnTo>
                <a:lnTo>
                  <a:pt x="886294" y="693737"/>
                </a:lnTo>
                <a:lnTo>
                  <a:pt x="876020" y="700659"/>
                </a:lnTo>
                <a:lnTo>
                  <a:pt x="863422" y="703199"/>
                </a:lnTo>
                <a:lnTo>
                  <a:pt x="747179" y="703199"/>
                </a:lnTo>
                <a:lnTo>
                  <a:pt x="747179" y="1095375"/>
                </a:lnTo>
                <a:lnTo>
                  <a:pt x="961961" y="1095375"/>
                </a:lnTo>
                <a:lnTo>
                  <a:pt x="1004087" y="1088567"/>
                </a:lnTo>
                <a:lnTo>
                  <a:pt x="1040701" y="1069606"/>
                </a:lnTo>
                <a:lnTo>
                  <a:pt x="1069594" y="1040714"/>
                </a:lnTo>
                <a:lnTo>
                  <a:pt x="1088555" y="1004100"/>
                </a:lnTo>
                <a:lnTo>
                  <a:pt x="1095375" y="961974"/>
                </a:lnTo>
                <a:lnTo>
                  <a:pt x="1095375" y="13341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594649" y="7200024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708152" y="547687"/>
                </a:moveTo>
                <a:lnTo>
                  <a:pt x="699947" y="497039"/>
                </a:lnTo>
                <a:lnTo>
                  <a:pt x="677138" y="452996"/>
                </a:lnTo>
                <a:lnTo>
                  <a:pt x="642378" y="418236"/>
                </a:lnTo>
                <a:lnTo>
                  <a:pt x="598335" y="395427"/>
                </a:lnTo>
                <a:lnTo>
                  <a:pt x="547687" y="387223"/>
                </a:lnTo>
                <a:lnTo>
                  <a:pt x="497027" y="395427"/>
                </a:lnTo>
                <a:lnTo>
                  <a:pt x="452983" y="418236"/>
                </a:lnTo>
                <a:lnTo>
                  <a:pt x="418223" y="452996"/>
                </a:lnTo>
                <a:lnTo>
                  <a:pt x="395427" y="497039"/>
                </a:lnTo>
                <a:lnTo>
                  <a:pt x="387235" y="547687"/>
                </a:lnTo>
                <a:lnTo>
                  <a:pt x="395427" y="598347"/>
                </a:lnTo>
                <a:lnTo>
                  <a:pt x="418223" y="642391"/>
                </a:lnTo>
                <a:lnTo>
                  <a:pt x="452983" y="677151"/>
                </a:lnTo>
                <a:lnTo>
                  <a:pt x="497027" y="699947"/>
                </a:lnTo>
                <a:lnTo>
                  <a:pt x="547687" y="708139"/>
                </a:lnTo>
                <a:lnTo>
                  <a:pt x="598335" y="699947"/>
                </a:lnTo>
                <a:lnTo>
                  <a:pt x="642378" y="677151"/>
                </a:lnTo>
                <a:lnTo>
                  <a:pt x="677138" y="642391"/>
                </a:lnTo>
                <a:lnTo>
                  <a:pt x="699947" y="598347"/>
                </a:lnTo>
                <a:lnTo>
                  <a:pt x="708152" y="547687"/>
                </a:lnTo>
                <a:close/>
              </a:path>
              <a:path w="1095375" h="1095375">
                <a:moveTo>
                  <a:pt x="900684" y="290957"/>
                </a:moveTo>
                <a:lnTo>
                  <a:pt x="894181" y="258864"/>
                </a:lnTo>
                <a:lnTo>
                  <a:pt x="893102" y="253530"/>
                </a:lnTo>
                <a:lnTo>
                  <a:pt x="872451" y="222910"/>
                </a:lnTo>
                <a:lnTo>
                  <a:pt x="841844" y="202260"/>
                </a:lnTo>
                <a:lnTo>
                  <a:pt x="836510" y="201180"/>
                </a:lnTo>
                <a:lnTo>
                  <a:pt x="836510" y="323049"/>
                </a:lnTo>
                <a:lnTo>
                  <a:pt x="831456" y="348005"/>
                </a:lnTo>
                <a:lnTo>
                  <a:pt x="817676" y="368414"/>
                </a:lnTo>
                <a:lnTo>
                  <a:pt x="797280" y="382181"/>
                </a:lnTo>
                <a:lnTo>
                  <a:pt x="772325" y="387223"/>
                </a:lnTo>
                <a:lnTo>
                  <a:pt x="772325" y="547687"/>
                </a:lnTo>
                <a:lnTo>
                  <a:pt x="767740" y="592899"/>
                </a:lnTo>
                <a:lnTo>
                  <a:pt x="754634" y="635038"/>
                </a:lnTo>
                <a:lnTo>
                  <a:pt x="733894" y="673201"/>
                </a:lnTo>
                <a:lnTo>
                  <a:pt x="706450" y="706450"/>
                </a:lnTo>
                <a:lnTo>
                  <a:pt x="673188" y="733907"/>
                </a:lnTo>
                <a:lnTo>
                  <a:pt x="635025" y="754646"/>
                </a:lnTo>
                <a:lnTo>
                  <a:pt x="592886" y="767753"/>
                </a:lnTo>
                <a:lnTo>
                  <a:pt x="547687" y="772325"/>
                </a:lnTo>
                <a:lnTo>
                  <a:pt x="502475" y="767753"/>
                </a:lnTo>
                <a:lnTo>
                  <a:pt x="460336" y="754646"/>
                </a:lnTo>
                <a:lnTo>
                  <a:pt x="422173" y="733907"/>
                </a:lnTo>
                <a:lnTo>
                  <a:pt x="388924" y="706450"/>
                </a:lnTo>
                <a:lnTo>
                  <a:pt x="361467" y="673201"/>
                </a:lnTo>
                <a:lnTo>
                  <a:pt x="340728" y="635038"/>
                </a:lnTo>
                <a:lnTo>
                  <a:pt x="327621" y="592899"/>
                </a:lnTo>
                <a:lnTo>
                  <a:pt x="323049" y="547687"/>
                </a:lnTo>
                <a:lnTo>
                  <a:pt x="327621" y="502488"/>
                </a:lnTo>
                <a:lnTo>
                  <a:pt x="340728" y="460349"/>
                </a:lnTo>
                <a:lnTo>
                  <a:pt x="361467" y="422186"/>
                </a:lnTo>
                <a:lnTo>
                  <a:pt x="388924" y="388924"/>
                </a:lnTo>
                <a:lnTo>
                  <a:pt x="422173" y="361480"/>
                </a:lnTo>
                <a:lnTo>
                  <a:pt x="460336" y="340741"/>
                </a:lnTo>
                <a:lnTo>
                  <a:pt x="502475" y="327634"/>
                </a:lnTo>
                <a:lnTo>
                  <a:pt x="547687" y="323049"/>
                </a:lnTo>
                <a:lnTo>
                  <a:pt x="592886" y="327634"/>
                </a:lnTo>
                <a:lnTo>
                  <a:pt x="635025" y="340741"/>
                </a:lnTo>
                <a:lnTo>
                  <a:pt x="673188" y="361480"/>
                </a:lnTo>
                <a:lnTo>
                  <a:pt x="706450" y="388924"/>
                </a:lnTo>
                <a:lnTo>
                  <a:pt x="733894" y="422186"/>
                </a:lnTo>
                <a:lnTo>
                  <a:pt x="754634" y="460349"/>
                </a:lnTo>
                <a:lnTo>
                  <a:pt x="767740" y="502488"/>
                </a:lnTo>
                <a:lnTo>
                  <a:pt x="772325" y="547687"/>
                </a:lnTo>
                <a:lnTo>
                  <a:pt x="772325" y="387223"/>
                </a:lnTo>
                <a:lnTo>
                  <a:pt x="747369" y="382181"/>
                </a:lnTo>
                <a:lnTo>
                  <a:pt x="726960" y="368414"/>
                </a:lnTo>
                <a:lnTo>
                  <a:pt x="713193" y="348005"/>
                </a:lnTo>
                <a:lnTo>
                  <a:pt x="708152" y="323049"/>
                </a:lnTo>
                <a:lnTo>
                  <a:pt x="713193" y="298094"/>
                </a:lnTo>
                <a:lnTo>
                  <a:pt x="726960" y="277685"/>
                </a:lnTo>
                <a:lnTo>
                  <a:pt x="747369" y="263918"/>
                </a:lnTo>
                <a:lnTo>
                  <a:pt x="772325" y="258864"/>
                </a:lnTo>
                <a:lnTo>
                  <a:pt x="797280" y="263918"/>
                </a:lnTo>
                <a:lnTo>
                  <a:pt x="817676" y="277685"/>
                </a:lnTo>
                <a:lnTo>
                  <a:pt x="831456" y="298094"/>
                </a:lnTo>
                <a:lnTo>
                  <a:pt x="836510" y="323049"/>
                </a:lnTo>
                <a:lnTo>
                  <a:pt x="836510" y="201180"/>
                </a:lnTo>
                <a:lnTo>
                  <a:pt x="804418" y="194678"/>
                </a:lnTo>
                <a:lnTo>
                  <a:pt x="290957" y="194678"/>
                </a:lnTo>
                <a:lnTo>
                  <a:pt x="253517" y="202260"/>
                </a:lnTo>
                <a:lnTo>
                  <a:pt x="222910" y="222910"/>
                </a:lnTo>
                <a:lnTo>
                  <a:pt x="202260" y="253530"/>
                </a:lnTo>
                <a:lnTo>
                  <a:pt x="194691" y="290957"/>
                </a:lnTo>
                <a:lnTo>
                  <a:pt x="194691" y="804418"/>
                </a:lnTo>
                <a:lnTo>
                  <a:pt x="202260" y="841857"/>
                </a:lnTo>
                <a:lnTo>
                  <a:pt x="222910" y="872464"/>
                </a:lnTo>
                <a:lnTo>
                  <a:pt x="253517" y="893114"/>
                </a:lnTo>
                <a:lnTo>
                  <a:pt x="290957" y="900684"/>
                </a:lnTo>
                <a:lnTo>
                  <a:pt x="804418" y="900684"/>
                </a:lnTo>
                <a:lnTo>
                  <a:pt x="841844" y="893114"/>
                </a:lnTo>
                <a:lnTo>
                  <a:pt x="872451" y="872464"/>
                </a:lnTo>
                <a:lnTo>
                  <a:pt x="893102" y="841857"/>
                </a:lnTo>
                <a:lnTo>
                  <a:pt x="900684" y="804418"/>
                </a:lnTo>
                <a:lnTo>
                  <a:pt x="900684" y="772325"/>
                </a:lnTo>
                <a:lnTo>
                  <a:pt x="900684" y="387223"/>
                </a:lnTo>
                <a:lnTo>
                  <a:pt x="900684" y="290957"/>
                </a:lnTo>
                <a:close/>
              </a:path>
              <a:path w="1095375" h="1095375">
                <a:moveTo>
                  <a:pt x="1095375" y="162585"/>
                </a:moveTo>
                <a:lnTo>
                  <a:pt x="1090942" y="130492"/>
                </a:lnTo>
                <a:lnTo>
                  <a:pt x="1089469" y="119824"/>
                </a:lnTo>
                <a:lnTo>
                  <a:pt x="1072870" y="81114"/>
                </a:lnTo>
                <a:lnTo>
                  <a:pt x="1047242" y="48120"/>
                </a:lnTo>
                <a:lnTo>
                  <a:pt x="1014247" y="22504"/>
                </a:lnTo>
                <a:lnTo>
                  <a:pt x="975537" y="5905"/>
                </a:lnTo>
                <a:lnTo>
                  <a:pt x="964869" y="4432"/>
                </a:lnTo>
                <a:lnTo>
                  <a:pt x="964869" y="290957"/>
                </a:lnTo>
                <a:lnTo>
                  <a:pt x="964869" y="804418"/>
                </a:lnTo>
                <a:lnTo>
                  <a:pt x="956665" y="855078"/>
                </a:lnTo>
                <a:lnTo>
                  <a:pt x="933869" y="899121"/>
                </a:lnTo>
                <a:lnTo>
                  <a:pt x="899109" y="933881"/>
                </a:lnTo>
                <a:lnTo>
                  <a:pt x="855065" y="956678"/>
                </a:lnTo>
                <a:lnTo>
                  <a:pt x="804418" y="964869"/>
                </a:lnTo>
                <a:lnTo>
                  <a:pt x="290957" y="964869"/>
                </a:lnTo>
                <a:lnTo>
                  <a:pt x="240296" y="956678"/>
                </a:lnTo>
                <a:lnTo>
                  <a:pt x="196253" y="933881"/>
                </a:lnTo>
                <a:lnTo>
                  <a:pt x="161493" y="899121"/>
                </a:lnTo>
                <a:lnTo>
                  <a:pt x="138696" y="855078"/>
                </a:lnTo>
                <a:lnTo>
                  <a:pt x="130505" y="804418"/>
                </a:lnTo>
                <a:lnTo>
                  <a:pt x="130505" y="290957"/>
                </a:lnTo>
                <a:lnTo>
                  <a:pt x="138696" y="240309"/>
                </a:lnTo>
                <a:lnTo>
                  <a:pt x="161493" y="196265"/>
                </a:lnTo>
                <a:lnTo>
                  <a:pt x="196253" y="161505"/>
                </a:lnTo>
                <a:lnTo>
                  <a:pt x="240296" y="138696"/>
                </a:lnTo>
                <a:lnTo>
                  <a:pt x="290957" y="130492"/>
                </a:lnTo>
                <a:lnTo>
                  <a:pt x="804418" y="130492"/>
                </a:lnTo>
                <a:lnTo>
                  <a:pt x="855065" y="138696"/>
                </a:lnTo>
                <a:lnTo>
                  <a:pt x="899109" y="161505"/>
                </a:lnTo>
                <a:lnTo>
                  <a:pt x="933869" y="196265"/>
                </a:lnTo>
                <a:lnTo>
                  <a:pt x="956665" y="240309"/>
                </a:lnTo>
                <a:lnTo>
                  <a:pt x="964869" y="290957"/>
                </a:lnTo>
                <a:lnTo>
                  <a:pt x="964869" y="4432"/>
                </a:lnTo>
                <a:lnTo>
                  <a:pt x="932776" y="0"/>
                </a:lnTo>
                <a:lnTo>
                  <a:pt x="162598" y="0"/>
                </a:lnTo>
                <a:lnTo>
                  <a:pt x="119824" y="5905"/>
                </a:lnTo>
                <a:lnTo>
                  <a:pt x="81114" y="22504"/>
                </a:lnTo>
                <a:lnTo>
                  <a:pt x="48120" y="48120"/>
                </a:lnTo>
                <a:lnTo>
                  <a:pt x="22491" y="81114"/>
                </a:lnTo>
                <a:lnTo>
                  <a:pt x="5892" y="119824"/>
                </a:lnTo>
                <a:lnTo>
                  <a:pt x="0" y="162585"/>
                </a:lnTo>
                <a:lnTo>
                  <a:pt x="0" y="932776"/>
                </a:lnTo>
                <a:lnTo>
                  <a:pt x="5892" y="975550"/>
                </a:lnTo>
                <a:lnTo>
                  <a:pt x="22491" y="1014260"/>
                </a:lnTo>
                <a:lnTo>
                  <a:pt x="48120" y="1047254"/>
                </a:lnTo>
                <a:lnTo>
                  <a:pt x="81114" y="1072883"/>
                </a:lnTo>
                <a:lnTo>
                  <a:pt x="119824" y="1089482"/>
                </a:lnTo>
                <a:lnTo>
                  <a:pt x="162598" y="1095375"/>
                </a:lnTo>
                <a:lnTo>
                  <a:pt x="932776" y="1095375"/>
                </a:lnTo>
                <a:lnTo>
                  <a:pt x="975537" y="1089482"/>
                </a:lnTo>
                <a:lnTo>
                  <a:pt x="1014247" y="1072883"/>
                </a:lnTo>
                <a:lnTo>
                  <a:pt x="1047242" y="1047254"/>
                </a:lnTo>
                <a:lnTo>
                  <a:pt x="1072870" y="1014260"/>
                </a:lnTo>
                <a:lnTo>
                  <a:pt x="1089469" y="975550"/>
                </a:lnTo>
                <a:lnTo>
                  <a:pt x="1090942" y="964869"/>
                </a:lnTo>
                <a:lnTo>
                  <a:pt x="1095375" y="932776"/>
                </a:lnTo>
                <a:lnTo>
                  <a:pt x="1095375" y="16258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0105453" y="7200303"/>
            <a:ext cx="1095375" cy="1095375"/>
            <a:chOff x="10105453" y="7200303"/>
            <a:chExt cx="1095375" cy="1095375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2224" y="7394981"/>
              <a:ext cx="64185" cy="6418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0105453" y="7200303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290944" y="451408"/>
                  </a:moveTo>
                  <a:lnTo>
                    <a:pt x="226771" y="451408"/>
                  </a:lnTo>
                  <a:lnTo>
                    <a:pt x="226771" y="900684"/>
                  </a:lnTo>
                  <a:lnTo>
                    <a:pt x="290944" y="900684"/>
                  </a:lnTo>
                  <a:lnTo>
                    <a:pt x="290944" y="451408"/>
                  </a:lnTo>
                  <a:close/>
                </a:path>
                <a:path w="1095375" h="1095375">
                  <a:moveTo>
                    <a:pt x="868591" y="587362"/>
                  </a:moveTo>
                  <a:lnTo>
                    <a:pt x="860513" y="540905"/>
                  </a:lnTo>
                  <a:lnTo>
                    <a:pt x="837209" y="500367"/>
                  </a:lnTo>
                  <a:lnTo>
                    <a:pt x="800087" y="469646"/>
                  </a:lnTo>
                  <a:lnTo>
                    <a:pt x="750544" y="452577"/>
                  </a:lnTo>
                  <a:lnTo>
                    <a:pt x="713333" y="450723"/>
                  </a:lnTo>
                  <a:lnTo>
                    <a:pt x="677278" y="456996"/>
                  </a:lnTo>
                  <a:lnTo>
                    <a:pt x="644575" y="470725"/>
                  </a:lnTo>
                  <a:lnTo>
                    <a:pt x="617423" y="491210"/>
                  </a:lnTo>
                  <a:lnTo>
                    <a:pt x="605840" y="502856"/>
                  </a:lnTo>
                  <a:lnTo>
                    <a:pt x="594652" y="511784"/>
                  </a:lnTo>
                  <a:lnTo>
                    <a:pt x="582371" y="515924"/>
                  </a:lnTo>
                  <a:lnTo>
                    <a:pt x="567486" y="513143"/>
                  </a:lnTo>
                  <a:lnTo>
                    <a:pt x="559320" y="508254"/>
                  </a:lnTo>
                  <a:lnTo>
                    <a:pt x="553085" y="501332"/>
                  </a:lnTo>
                  <a:lnTo>
                    <a:pt x="549084" y="492912"/>
                  </a:lnTo>
                  <a:lnTo>
                    <a:pt x="547674" y="483501"/>
                  </a:lnTo>
                  <a:lnTo>
                    <a:pt x="547674" y="451408"/>
                  </a:lnTo>
                  <a:lnTo>
                    <a:pt x="483501" y="451408"/>
                  </a:lnTo>
                  <a:lnTo>
                    <a:pt x="483501" y="900684"/>
                  </a:lnTo>
                  <a:lnTo>
                    <a:pt x="547674" y="900684"/>
                  </a:lnTo>
                  <a:lnTo>
                    <a:pt x="547674" y="643953"/>
                  </a:lnTo>
                  <a:lnTo>
                    <a:pt x="557784" y="594042"/>
                  </a:lnTo>
                  <a:lnTo>
                    <a:pt x="585317" y="553237"/>
                  </a:lnTo>
                  <a:lnTo>
                    <a:pt x="626122" y="525703"/>
                  </a:lnTo>
                  <a:lnTo>
                    <a:pt x="676046" y="515594"/>
                  </a:lnTo>
                  <a:lnTo>
                    <a:pt x="725957" y="525703"/>
                  </a:lnTo>
                  <a:lnTo>
                    <a:pt x="766775" y="553237"/>
                  </a:lnTo>
                  <a:lnTo>
                    <a:pt x="794308" y="594042"/>
                  </a:lnTo>
                  <a:lnTo>
                    <a:pt x="804418" y="643953"/>
                  </a:lnTo>
                  <a:lnTo>
                    <a:pt x="804418" y="900684"/>
                  </a:lnTo>
                  <a:lnTo>
                    <a:pt x="868591" y="900684"/>
                  </a:lnTo>
                  <a:lnTo>
                    <a:pt x="868591" y="587362"/>
                  </a:lnTo>
                  <a:close/>
                </a:path>
                <a:path w="1095375" h="1095375">
                  <a:moveTo>
                    <a:pt x="1095375" y="162585"/>
                  </a:moveTo>
                  <a:lnTo>
                    <a:pt x="1090942" y="130492"/>
                  </a:lnTo>
                  <a:lnTo>
                    <a:pt x="1089469" y="119824"/>
                  </a:lnTo>
                  <a:lnTo>
                    <a:pt x="1072870" y="81114"/>
                  </a:lnTo>
                  <a:lnTo>
                    <a:pt x="1047242" y="48120"/>
                  </a:lnTo>
                  <a:lnTo>
                    <a:pt x="1014247" y="22504"/>
                  </a:lnTo>
                  <a:lnTo>
                    <a:pt x="975537" y="5905"/>
                  </a:lnTo>
                  <a:lnTo>
                    <a:pt x="932776" y="0"/>
                  </a:lnTo>
                  <a:lnTo>
                    <a:pt x="932776" y="587362"/>
                  </a:lnTo>
                  <a:lnTo>
                    <a:pt x="932776" y="932776"/>
                  </a:lnTo>
                  <a:lnTo>
                    <a:pt x="930249" y="945273"/>
                  </a:lnTo>
                  <a:lnTo>
                    <a:pt x="923378" y="955471"/>
                  </a:lnTo>
                  <a:lnTo>
                    <a:pt x="913168" y="962342"/>
                  </a:lnTo>
                  <a:lnTo>
                    <a:pt x="900684" y="964857"/>
                  </a:lnTo>
                  <a:lnTo>
                    <a:pt x="772325" y="964857"/>
                  </a:lnTo>
                  <a:lnTo>
                    <a:pt x="759815" y="962342"/>
                  </a:lnTo>
                  <a:lnTo>
                    <a:pt x="749617" y="955471"/>
                  </a:lnTo>
                  <a:lnTo>
                    <a:pt x="742746" y="945273"/>
                  </a:lnTo>
                  <a:lnTo>
                    <a:pt x="740232" y="932776"/>
                  </a:lnTo>
                  <a:lnTo>
                    <a:pt x="740232" y="643953"/>
                  </a:lnTo>
                  <a:lnTo>
                    <a:pt x="735177" y="618998"/>
                  </a:lnTo>
                  <a:lnTo>
                    <a:pt x="721398" y="598601"/>
                  </a:lnTo>
                  <a:lnTo>
                    <a:pt x="701001" y="584822"/>
                  </a:lnTo>
                  <a:lnTo>
                    <a:pt x="676046" y="579767"/>
                  </a:lnTo>
                  <a:lnTo>
                    <a:pt x="651078" y="584822"/>
                  </a:lnTo>
                  <a:lnTo>
                    <a:pt x="630682" y="598601"/>
                  </a:lnTo>
                  <a:lnTo>
                    <a:pt x="616902" y="618998"/>
                  </a:lnTo>
                  <a:lnTo>
                    <a:pt x="611860" y="643953"/>
                  </a:lnTo>
                  <a:lnTo>
                    <a:pt x="611860" y="932776"/>
                  </a:lnTo>
                  <a:lnTo>
                    <a:pt x="609333" y="945273"/>
                  </a:lnTo>
                  <a:lnTo>
                    <a:pt x="602462" y="955471"/>
                  </a:lnTo>
                  <a:lnTo>
                    <a:pt x="592264" y="962342"/>
                  </a:lnTo>
                  <a:lnTo>
                    <a:pt x="579780" y="964857"/>
                  </a:lnTo>
                  <a:lnTo>
                    <a:pt x="451408" y="964857"/>
                  </a:lnTo>
                  <a:lnTo>
                    <a:pt x="438912" y="962342"/>
                  </a:lnTo>
                  <a:lnTo>
                    <a:pt x="428713" y="955471"/>
                  </a:lnTo>
                  <a:lnTo>
                    <a:pt x="421830" y="945273"/>
                  </a:lnTo>
                  <a:lnTo>
                    <a:pt x="419315" y="932776"/>
                  </a:lnTo>
                  <a:lnTo>
                    <a:pt x="419315" y="419315"/>
                  </a:lnTo>
                  <a:lnTo>
                    <a:pt x="421830" y="406831"/>
                  </a:lnTo>
                  <a:lnTo>
                    <a:pt x="428713" y="396621"/>
                  </a:lnTo>
                  <a:lnTo>
                    <a:pt x="438912" y="389750"/>
                  </a:lnTo>
                  <a:lnTo>
                    <a:pt x="451408" y="387223"/>
                  </a:lnTo>
                  <a:lnTo>
                    <a:pt x="579780" y="387223"/>
                  </a:lnTo>
                  <a:lnTo>
                    <a:pt x="591426" y="389420"/>
                  </a:lnTo>
                  <a:lnTo>
                    <a:pt x="601179" y="395427"/>
                  </a:lnTo>
                  <a:lnTo>
                    <a:pt x="608190" y="404431"/>
                  </a:lnTo>
                  <a:lnTo>
                    <a:pt x="611644" y="415582"/>
                  </a:lnTo>
                  <a:lnTo>
                    <a:pt x="645807" y="399745"/>
                  </a:lnTo>
                  <a:lnTo>
                    <a:pt x="682815" y="389839"/>
                  </a:lnTo>
                  <a:lnTo>
                    <a:pt x="710742" y="387223"/>
                  </a:lnTo>
                  <a:lnTo>
                    <a:pt x="721525" y="386219"/>
                  </a:lnTo>
                  <a:lnTo>
                    <a:pt x="760818" y="389191"/>
                  </a:lnTo>
                  <a:lnTo>
                    <a:pt x="809790" y="403110"/>
                  </a:lnTo>
                  <a:lnTo>
                    <a:pt x="851776" y="426821"/>
                  </a:lnTo>
                  <a:lnTo>
                    <a:pt x="885926" y="458736"/>
                  </a:lnTo>
                  <a:lnTo>
                    <a:pt x="911377" y="497217"/>
                  </a:lnTo>
                  <a:lnTo>
                    <a:pt x="927277" y="540626"/>
                  </a:lnTo>
                  <a:lnTo>
                    <a:pt x="932776" y="587362"/>
                  </a:lnTo>
                  <a:lnTo>
                    <a:pt x="932776" y="0"/>
                  </a:lnTo>
                  <a:lnTo>
                    <a:pt x="355130" y="0"/>
                  </a:lnTo>
                  <a:lnTo>
                    <a:pt x="355130" y="226771"/>
                  </a:lnTo>
                  <a:lnTo>
                    <a:pt x="355130" y="419315"/>
                  </a:lnTo>
                  <a:lnTo>
                    <a:pt x="355130" y="932776"/>
                  </a:lnTo>
                  <a:lnTo>
                    <a:pt x="352602" y="945273"/>
                  </a:lnTo>
                  <a:lnTo>
                    <a:pt x="345732" y="955471"/>
                  </a:lnTo>
                  <a:lnTo>
                    <a:pt x="335534" y="962342"/>
                  </a:lnTo>
                  <a:lnTo>
                    <a:pt x="323049" y="964857"/>
                  </a:lnTo>
                  <a:lnTo>
                    <a:pt x="194678" y="964857"/>
                  </a:lnTo>
                  <a:lnTo>
                    <a:pt x="182181" y="962342"/>
                  </a:lnTo>
                  <a:lnTo>
                    <a:pt x="171983" y="955471"/>
                  </a:lnTo>
                  <a:lnTo>
                    <a:pt x="165100" y="945273"/>
                  </a:lnTo>
                  <a:lnTo>
                    <a:pt x="162585" y="932776"/>
                  </a:lnTo>
                  <a:lnTo>
                    <a:pt x="162585" y="419315"/>
                  </a:lnTo>
                  <a:lnTo>
                    <a:pt x="165100" y="406831"/>
                  </a:lnTo>
                  <a:lnTo>
                    <a:pt x="171983" y="396621"/>
                  </a:lnTo>
                  <a:lnTo>
                    <a:pt x="182181" y="389750"/>
                  </a:lnTo>
                  <a:lnTo>
                    <a:pt x="194678" y="387223"/>
                  </a:lnTo>
                  <a:lnTo>
                    <a:pt x="323049" y="387223"/>
                  </a:lnTo>
                  <a:lnTo>
                    <a:pt x="335534" y="389750"/>
                  </a:lnTo>
                  <a:lnTo>
                    <a:pt x="345732" y="396621"/>
                  </a:lnTo>
                  <a:lnTo>
                    <a:pt x="352602" y="406831"/>
                  </a:lnTo>
                  <a:lnTo>
                    <a:pt x="355130" y="419315"/>
                  </a:lnTo>
                  <a:lnTo>
                    <a:pt x="355130" y="226771"/>
                  </a:lnTo>
                  <a:lnTo>
                    <a:pt x="347548" y="264210"/>
                  </a:lnTo>
                  <a:lnTo>
                    <a:pt x="326898" y="294817"/>
                  </a:lnTo>
                  <a:lnTo>
                    <a:pt x="296291" y="315468"/>
                  </a:lnTo>
                  <a:lnTo>
                    <a:pt x="258864" y="323037"/>
                  </a:lnTo>
                  <a:lnTo>
                    <a:pt x="221424" y="315468"/>
                  </a:lnTo>
                  <a:lnTo>
                    <a:pt x="190817" y="294817"/>
                  </a:lnTo>
                  <a:lnTo>
                    <a:pt x="170154" y="264210"/>
                  </a:lnTo>
                  <a:lnTo>
                    <a:pt x="162585" y="226771"/>
                  </a:lnTo>
                  <a:lnTo>
                    <a:pt x="170154" y="189344"/>
                  </a:lnTo>
                  <a:lnTo>
                    <a:pt x="190817" y="158724"/>
                  </a:lnTo>
                  <a:lnTo>
                    <a:pt x="221424" y="138074"/>
                  </a:lnTo>
                  <a:lnTo>
                    <a:pt x="258864" y="130492"/>
                  </a:lnTo>
                  <a:lnTo>
                    <a:pt x="296291" y="138074"/>
                  </a:lnTo>
                  <a:lnTo>
                    <a:pt x="326898" y="158724"/>
                  </a:lnTo>
                  <a:lnTo>
                    <a:pt x="347548" y="189344"/>
                  </a:lnTo>
                  <a:lnTo>
                    <a:pt x="355130" y="226771"/>
                  </a:lnTo>
                  <a:lnTo>
                    <a:pt x="355130" y="0"/>
                  </a:lnTo>
                  <a:lnTo>
                    <a:pt x="162585" y="0"/>
                  </a:lnTo>
                  <a:lnTo>
                    <a:pt x="119811" y="5905"/>
                  </a:lnTo>
                  <a:lnTo>
                    <a:pt x="81102" y="22504"/>
                  </a:lnTo>
                  <a:lnTo>
                    <a:pt x="48107" y="48120"/>
                  </a:lnTo>
                  <a:lnTo>
                    <a:pt x="22491" y="81114"/>
                  </a:lnTo>
                  <a:lnTo>
                    <a:pt x="5892" y="119824"/>
                  </a:lnTo>
                  <a:lnTo>
                    <a:pt x="0" y="162585"/>
                  </a:lnTo>
                  <a:lnTo>
                    <a:pt x="0" y="932776"/>
                  </a:lnTo>
                  <a:lnTo>
                    <a:pt x="5892" y="975537"/>
                  </a:lnTo>
                  <a:lnTo>
                    <a:pt x="22491" y="1014247"/>
                  </a:lnTo>
                  <a:lnTo>
                    <a:pt x="48107" y="1047254"/>
                  </a:lnTo>
                  <a:lnTo>
                    <a:pt x="81102" y="1072883"/>
                  </a:lnTo>
                  <a:lnTo>
                    <a:pt x="119811" y="1089482"/>
                  </a:lnTo>
                  <a:lnTo>
                    <a:pt x="162585" y="1095375"/>
                  </a:lnTo>
                  <a:lnTo>
                    <a:pt x="932776" y="1095375"/>
                  </a:lnTo>
                  <a:lnTo>
                    <a:pt x="975537" y="1089482"/>
                  </a:lnTo>
                  <a:lnTo>
                    <a:pt x="1014247" y="1072883"/>
                  </a:lnTo>
                  <a:lnTo>
                    <a:pt x="1047242" y="1047254"/>
                  </a:lnTo>
                  <a:lnTo>
                    <a:pt x="1072870" y="1014247"/>
                  </a:lnTo>
                  <a:lnTo>
                    <a:pt x="1089469" y="975537"/>
                  </a:lnTo>
                  <a:lnTo>
                    <a:pt x="1090942" y="964857"/>
                  </a:lnTo>
                  <a:lnTo>
                    <a:pt x="1095375" y="932776"/>
                  </a:lnTo>
                  <a:lnTo>
                    <a:pt x="1095375" y="386219"/>
                  </a:lnTo>
                  <a:lnTo>
                    <a:pt x="1095375" y="323037"/>
                  </a:lnTo>
                  <a:lnTo>
                    <a:pt x="1095375" y="162585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832" y="1078881"/>
            <a:ext cx="16100425" cy="520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50" spc="90">
                <a:solidFill>
                  <a:srgbClr val="332C2C"/>
                </a:solidFill>
                <a:latin typeface="Verdana"/>
                <a:cs typeface="Verdana"/>
              </a:rPr>
              <a:t>Welcome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50" i="1">
                <a:solidFill>
                  <a:srgbClr val="332C2C"/>
                </a:solidFill>
                <a:latin typeface="Verdana"/>
                <a:cs typeface="Verdana"/>
              </a:rPr>
              <a:t>Optimizing</a:t>
            </a:r>
            <a:r>
              <a:rPr dirty="0" sz="3250" spc="-254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50" spc="-35" i="1">
                <a:solidFill>
                  <a:srgbClr val="332C2C"/>
                </a:solidFill>
                <a:latin typeface="Verdana"/>
                <a:cs typeface="Verdana"/>
              </a:rPr>
              <a:t>Project</a:t>
            </a:r>
            <a:r>
              <a:rPr dirty="0" sz="3250" spc="-260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50" spc="-120" i="1">
                <a:solidFill>
                  <a:srgbClr val="332C2C"/>
                </a:solidFill>
                <a:latin typeface="Verdana"/>
                <a:cs typeface="Verdana"/>
              </a:rPr>
              <a:t>Efﬁciency:</a:t>
            </a:r>
            <a:r>
              <a:rPr dirty="0" sz="3250" spc="-260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50" i="1">
                <a:solidFill>
                  <a:srgbClr val="332C2C"/>
                </a:solidFill>
                <a:latin typeface="Verdana"/>
                <a:cs typeface="Verdana"/>
              </a:rPr>
              <a:t>Agile</a:t>
            </a:r>
            <a:r>
              <a:rPr dirty="0" sz="3250" spc="-260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50" i="1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250" spc="-254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50" spc="-40" i="1">
                <a:solidFill>
                  <a:srgbClr val="332C2C"/>
                </a:solidFill>
                <a:latin typeface="Verdana"/>
                <a:cs typeface="Verdana"/>
              </a:rPr>
              <a:t>Scrum</a:t>
            </a:r>
            <a:r>
              <a:rPr dirty="0" sz="3250" spc="-260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50" spc="-45" i="1">
                <a:solidFill>
                  <a:srgbClr val="332C2C"/>
                </a:solidFill>
                <a:latin typeface="Verdana"/>
                <a:cs typeface="Verdana"/>
              </a:rPr>
              <a:t>Workﬂow</a:t>
            </a:r>
            <a:r>
              <a:rPr dirty="0" sz="3250" spc="-260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50" spc="-60" i="1">
                <a:solidFill>
                  <a:srgbClr val="332C2C"/>
                </a:solidFill>
                <a:latin typeface="Verdana"/>
                <a:cs typeface="Verdana"/>
              </a:rPr>
              <a:t>Strategies</a:t>
            </a:r>
            <a:r>
              <a:rPr dirty="0" sz="3150" spc="-6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68807" y="1529340"/>
            <a:ext cx="15923894" cy="94361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 marR="5080" indent="-635">
              <a:lnSpc>
                <a:spcPts val="3450"/>
              </a:lnSpc>
              <a:spcBef>
                <a:spcPts val="489"/>
              </a:spcBef>
              <a:tabLst>
                <a:tab pos="10068560" algn="l"/>
                <a:tab pos="12379960" algn="l"/>
              </a:tabLst>
            </a:pPr>
            <a:r>
              <a:rPr dirty="0" sz="3150" spc="-45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31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presentation</a:t>
            </a:r>
            <a:r>
              <a:rPr dirty="0" sz="31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dirty="0" sz="31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332C2C"/>
                </a:solidFill>
                <a:latin typeface="Verdana"/>
                <a:cs typeface="Verdana"/>
              </a:rPr>
              <a:t>explore</a:t>
            </a:r>
            <a:r>
              <a:rPr dirty="0" sz="31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6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1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beneﬁts</a:t>
            </a:r>
            <a:r>
              <a:rPr dirty="0" sz="31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3150" spc="60">
                <a:solidFill>
                  <a:srgbClr val="332C2C"/>
                </a:solidFill>
                <a:latin typeface="Verdana"/>
                <a:cs typeface="Verdana"/>
              </a:rPr>
              <a:t>methodologies</a:t>
            </a:r>
            <a:r>
              <a:rPr dirty="0" sz="3150" spc="-2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project</a:t>
            </a:r>
            <a:r>
              <a:rPr dirty="0" sz="31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45">
                <a:solidFill>
                  <a:srgbClr val="332C2C"/>
                </a:solidFill>
                <a:latin typeface="Verdana"/>
                <a:cs typeface="Verdana"/>
              </a:rPr>
              <a:t>management,</a:t>
            </a:r>
            <a:r>
              <a:rPr dirty="0" sz="31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105">
                <a:solidFill>
                  <a:srgbClr val="332C2C"/>
                </a:solidFill>
                <a:latin typeface="Verdana"/>
                <a:cs typeface="Verdana"/>
              </a:rPr>
              <a:t>how</a:t>
            </a:r>
            <a:r>
              <a:rPr dirty="0" sz="31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they</a:t>
            </a:r>
            <a:r>
              <a:rPr dirty="0" sz="31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7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31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70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dirty="0" sz="31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efﬁciency</a:t>
            </a:r>
            <a:r>
              <a:rPr dirty="0" sz="31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productivity.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0161" y="4350956"/>
            <a:ext cx="2082507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8654" y="3501440"/>
            <a:ext cx="1236281" cy="27767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88241" y="3503231"/>
            <a:ext cx="1373454" cy="27588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34006" y="4350956"/>
            <a:ext cx="2252865" cy="27588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908532" y="4386249"/>
            <a:ext cx="1665732" cy="24058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23935" y="4777790"/>
            <a:ext cx="1636014" cy="277672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  <a:tabLst>
                <a:tab pos="2981325" algn="l"/>
                <a:tab pos="5248275" algn="l"/>
              </a:tabLst>
            </a:pPr>
            <a:r>
              <a:rPr dirty="0"/>
              <a:t>Agile</a:t>
            </a:r>
            <a:r>
              <a:rPr dirty="0" spc="-130"/>
              <a:t> </a:t>
            </a:r>
            <a:r>
              <a:rPr dirty="0" spc="-70"/>
              <a:t>is</a:t>
            </a:r>
            <a:r>
              <a:rPr dirty="0" spc="-130"/>
              <a:t> 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50"/>
              <a:t>and</a:t>
            </a:r>
            <a:r>
              <a:rPr dirty="0"/>
              <a:t>	approach</a:t>
            </a:r>
            <a:r>
              <a:rPr dirty="0" spc="90"/>
              <a:t> </a:t>
            </a:r>
            <a:r>
              <a:rPr dirty="0" spc="-25"/>
              <a:t>to </a:t>
            </a:r>
            <a:r>
              <a:rPr dirty="0"/>
              <a:t>project</a:t>
            </a:r>
            <a:r>
              <a:rPr dirty="0" spc="-90"/>
              <a:t> </a:t>
            </a:r>
            <a:r>
              <a:rPr dirty="0"/>
              <a:t>management.</a:t>
            </a:r>
            <a:r>
              <a:rPr dirty="0" spc="-85"/>
              <a:t> </a:t>
            </a:r>
            <a:r>
              <a:rPr dirty="0" spc="-170"/>
              <a:t>It</a:t>
            </a:r>
            <a:r>
              <a:rPr dirty="0" spc="-85"/>
              <a:t> </a:t>
            </a:r>
            <a:r>
              <a:rPr dirty="0" spc="-10"/>
              <a:t>emphasizes</a:t>
            </a:r>
          </a:p>
          <a:p>
            <a:pPr marL="2299335">
              <a:lnSpc>
                <a:spcPct val="100000"/>
              </a:lnSpc>
              <a:tabLst>
                <a:tab pos="4549140" algn="l"/>
              </a:tabLst>
            </a:pPr>
            <a:r>
              <a:rPr dirty="0" spc="-470"/>
              <a:t>,</a:t>
            </a:r>
            <a:r>
              <a:rPr dirty="0"/>
              <a:t>	</a:t>
            </a:r>
            <a:r>
              <a:rPr dirty="0" spc="-420"/>
              <a:t>,</a:t>
            </a:r>
            <a:r>
              <a:rPr dirty="0" spc="-250"/>
              <a:t> </a:t>
            </a:r>
            <a:r>
              <a:rPr dirty="0" spc="50"/>
              <a:t>and</a:t>
            </a:r>
          </a:p>
          <a:p>
            <a:pPr marL="1726564">
              <a:lnSpc>
                <a:spcPct val="100000"/>
              </a:lnSpc>
              <a:spcBef>
                <a:spcPts val="75"/>
              </a:spcBef>
            </a:pPr>
            <a:r>
              <a:rPr dirty="0"/>
              <a:t>to</a:t>
            </a:r>
            <a:r>
              <a:rPr dirty="0" spc="-160"/>
              <a:t> </a:t>
            </a:r>
            <a:r>
              <a:rPr dirty="0" spc="-25"/>
              <a:t>deliver</a:t>
            </a:r>
            <a:r>
              <a:rPr dirty="0" spc="-155"/>
              <a:t> </a:t>
            </a:r>
            <a:r>
              <a:rPr dirty="0"/>
              <a:t>high-quality</a:t>
            </a:r>
            <a:r>
              <a:rPr dirty="0" spc="-155"/>
              <a:t> </a:t>
            </a:r>
            <a:r>
              <a:rPr dirty="0" spc="-10"/>
              <a:t>results.</a:t>
            </a:r>
          </a:p>
          <a:p>
            <a:pPr marL="12700" marR="103505">
              <a:lnSpc>
                <a:spcPct val="100000"/>
              </a:lnSpc>
              <a:spcBef>
                <a:spcPts val="75"/>
              </a:spcBef>
            </a:pPr>
            <a:r>
              <a:rPr dirty="0"/>
              <a:t>Agile</a:t>
            </a:r>
            <a:r>
              <a:rPr dirty="0" spc="-85"/>
              <a:t> </a:t>
            </a:r>
            <a:r>
              <a:rPr dirty="0"/>
              <a:t>promotes</a:t>
            </a:r>
            <a:r>
              <a:rPr dirty="0" spc="-80"/>
              <a:t> </a:t>
            </a:r>
            <a:r>
              <a:rPr dirty="0" spc="45"/>
              <a:t>continuous</a:t>
            </a:r>
            <a:r>
              <a:rPr dirty="0" spc="-85"/>
              <a:t> </a:t>
            </a:r>
            <a:r>
              <a:rPr dirty="0" spc="-10"/>
              <a:t>improvement </a:t>
            </a:r>
            <a:r>
              <a:rPr dirty="0" spc="75"/>
              <a:t>and</a:t>
            </a:r>
            <a:r>
              <a:rPr dirty="0" spc="-175"/>
              <a:t> </a:t>
            </a:r>
            <a:r>
              <a:rPr dirty="0"/>
              <a:t>embraces</a:t>
            </a:r>
            <a:r>
              <a:rPr dirty="0" spc="-175"/>
              <a:t> </a:t>
            </a:r>
            <a:r>
              <a:rPr dirty="0" spc="-10"/>
              <a:t>change.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760" rIns="0" bIns="0" rtlCol="0" vert="horz">
            <a:spAutoFit/>
          </a:bodyPr>
          <a:lstStyle/>
          <a:p>
            <a:pPr marL="6806565">
              <a:lnSpc>
                <a:spcPct val="100000"/>
              </a:lnSpc>
              <a:spcBef>
                <a:spcPts val="100"/>
              </a:spcBef>
            </a:pPr>
            <a:r>
              <a:rPr dirty="0" sz="4200" spc="75">
                <a:latin typeface="Times New Roman"/>
                <a:cs typeface="Times New Roman"/>
              </a:rPr>
              <a:t>Understanding</a:t>
            </a:r>
            <a:r>
              <a:rPr dirty="0" sz="4200" spc="-240">
                <a:latin typeface="Times New Roman"/>
                <a:cs typeface="Times New Roman"/>
              </a:rPr>
              <a:t> </a:t>
            </a:r>
            <a:r>
              <a:rPr dirty="0" sz="4200" spc="-120">
                <a:latin typeface="Times New Roman"/>
                <a:cs typeface="Times New Roman"/>
              </a:rPr>
              <a:t>Agile</a:t>
            </a:r>
            <a:r>
              <a:rPr dirty="0" sz="4200" spc="-240">
                <a:latin typeface="Times New Roman"/>
                <a:cs typeface="Times New Roman"/>
              </a:rPr>
              <a:t> </a:t>
            </a:r>
            <a:r>
              <a:rPr dirty="0" sz="4200" spc="-10">
                <a:latin typeface="Times New Roman"/>
                <a:cs typeface="Times New Roman"/>
              </a:rPr>
              <a:t>Methodology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9085" rIns="0" bIns="0" rtlCol="0" vert="horz">
            <a:spAutoFit/>
          </a:bodyPr>
          <a:lstStyle/>
          <a:p>
            <a:pPr marL="8039100">
              <a:lnSpc>
                <a:spcPct val="100000"/>
              </a:lnSpc>
              <a:spcBef>
                <a:spcPts val="100"/>
              </a:spcBef>
            </a:pPr>
            <a:r>
              <a:rPr dirty="0" spc="-235">
                <a:latin typeface="Times New Roman"/>
                <a:cs typeface="Times New Roman"/>
              </a:rPr>
              <a:t>Key</a:t>
            </a:r>
            <a:r>
              <a:rPr dirty="0" spc="-360">
                <a:latin typeface="Times New Roman"/>
                <a:cs typeface="Times New Roman"/>
              </a:rPr>
              <a:t> </a:t>
            </a:r>
            <a:r>
              <a:rPr dirty="0" spc="95">
                <a:latin typeface="Times New Roman"/>
                <a:cs typeface="Times New Roman"/>
              </a:rPr>
              <a:t>Principles</a:t>
            </a:r>
            <a:r>
              <a:rPr dirty="0" spc="-355">
                <a:latin typeface="Times New Roman"/>
                <a:cs typeface="Times New Roman"/>
              </a:rPr>
              <a:t> </a:t>
            </a:r>
            <a:r>
              <a:rPr dirty="0" spc="-100">
                <a:latin typeface="Times New Roman"/>
                <a:cs typeface="Times New Roman"/>
              </a:rPr>
              <a:t>of</a:t>
            </a:r>
            <a:r>
              <a:rPr dirty="0" spc="-355">
                <a:latin typeface="Times New Roman"/>
                <a:cs typeface="Times New Roman"/>
              </a:rPr>
              <a:t> </a:t>
            </a:r>
            <a:r>
              <a:rPr dirty="0" spc="70">
                <a:latin typeface="Times New Roman"/>
                <a:cs typeface="Times New Roman"/>
              </a:rPr>
              <a:t>Scrum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5985" y="3972509"/>
            <a:ext cx="2301862" cy="30850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47394" y="4356315"/>
            <a:ext cx="1185672" cy="34208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14707" y="3937215"/>
            <a:ext cx="1794078" cy="34208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883765" y="3937215"/>
            <a:ext cx="1890776" cy="34208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90466" y="4783150"/>
            <a:ext cx="2652763" cy="34387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537945" y="4784940"/>
            <a:ext cx="2180717" cy="342087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6779747" y="3848735"/>
            <a:ext cx="9969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617240" y="3420110"/>
            <a:ext cx="6971030" cy="2150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Scrum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framework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emphasizes</a:t>
            </a:r>
            <a:endParaRPr sz="2750">
              <a:latin typeface="Verdana"/>
              <a:cs typeface="Verdana"/>
            </a:endParaRPr>
          </a:p>
          <a:p>
            <a:pPr marL="2301875">
              <a:lnSpc>
                <a:spcPct val="100000"/>
              </a:lnSpc>
              <a:spcBef>
                <a:spcPts val="75"/>
              </a:spcBef>
              <a:tabLst>
                <a:tab pos="4309110" algn="l"/>
              </a:tabLst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 marR="5080" indent="-635">
              <a:lnSpc>
                <a:spcPts val="3379"/>
              </a:lnSpc>
              <a:spcBef>
                <a:spcPts val="45"/>
              </a:spcBef>
              <a:tabLst>
                <a:tab pos="4113529" algn="l"/>
                <a:tab pos="6011545" algn="l"/>
              </a:tabLst>
            </a:pP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enables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teams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work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with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regular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ts val="3245"/>
              </a:lnSpc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tasks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maximize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efﬁciency.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108"/>
            <a:ext cx="7204709" cy="7168515"/>
            <a:chOff x="11096307" y="3131108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108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29" y="3945064"/>
            <a:ext cx="2450922" cy="34559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9288" y="3946855"/>
            <a:ext cx="3887965" cy="34380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0131" y="4364164"/>
            <a:ext cx="4966576" cy="34559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15793" y="4794580"/>
            <a:ext cx="3273780" cy="27588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90563" y="4794580"/>
            <a:ext cx="1499450" cy="34208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60131" y="5223205"/>
            <a:ext cx="1526387" cy="343801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612747" y="3429749"/>
            <a:ext cx="7375525" cy="8743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4135">
              <a:lnSpc>
                <a:spcPct val="100000"/>
              </a:lnSpc>
              <a:spcBef>
                <a:spcPts val="10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Agile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Scrum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methodologies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promote</a:t>
            </a:r>
            <a:endParaRPr sz="27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75"/>
              </a:spcBef>
              <a:tabLst>
                <a:tab pos="4064635" algn="l"/>
              </a:tabLst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612734" y="4706099"/>
            <a:ext cx="101854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foster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086657" y="4277474"/>
            <a:ext cx="2354580" cy="874394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 indent="545465">
              <a:lnSpc>
                <a:spcPct val="102299"/>
              </a:lnSpc>
              <a:spcBef>
                <a:spcPts val="30"/>
              </a:spcBef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They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also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612747" y="5134724"/>
            <a:ext cx="5290185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672589">
              <a:lnSpc>
                <a:spcPct val="100000"/>
              </a:lnSpc>
              <a:spcBef>
                <a:spcPts val="10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address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changing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requirements.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50" spc="-20">
                <a:latin typeface="Times New Roman"/>
                <a:cs typeface="Times New Roman"/>
              </a:rPr>
              <a:t>Benefits</a:t>
            </a:r>
            <a:r>
              <a:rPr dirty="0" sz="5250" spc="-290">
                <a:latin typeface="Times New Roman"/>
                <a:cs typeface="Times New Roman"/>
              </a:rPr>
              <a:t> </a:t>
            </a:r>
            <a:r>
              <a:rPr dirty="0" sz="5250" spc="-90">
                <a:latin typeface="Times New Roman"/>
                <a:cs typeface="Times New Roman"/>
              </a:rPr>
              <a:t>of</a:t>
            </a:r>
            <a:r>
              <a:rPr dirty="0" sz="5250" spc="-285">
                <a:latin typeface="Times New Roman"/>
                <a:cs typeface="Times New Roman"/>
              </a:rPr>
              <a:t> </a:t>
            </a:r>
            <a:r>
              <a:rPr dirty="0" sz="5250" spc="-150">
                <a:latin typeface="Times New Roman"/>
                <a:cs typeface="Times New Roman"/>
              </a:rPr>
              <a:t>Agile</a:t>
            </a:r>
            <a:r>
              <a:rPr dirty="0" sz="5250" spc="-290">
                <a:latin typeface="Times New Roman"/>
                <a:cs typeface="Times New Roman"/>
              </a:rPr>
              <a:t> </a:t>
            </a:r>
            <a:r>
              <a:rPr dirty="0" sz="5250" spc="195">
                <a:latin typeface="Times New Roman"/>
                <a:cs typeface="Times New Roman"/>
              </a:rPr>
              <a:t>and</a:t>
            </a:r>
            <a:r>
              <a:rPr dirty="0" sz="5250" spc="-290">
                <a:latin typeface="Times New Roman"/>
                <a:cs typeface="Times New Roman"/>
              </a:rPr>
              <a:t> </a:t>
            </a:r>
            <a:r>
              <a:rPr dirty="0" sz="5250" spc="70">
                <a:latin typeface="Times New Roman"/>
                <a:cs typeface="Times New Roman"/>
              </a:rPr>
              <a:t>Scrum</a:t>
            </a:r>
            <a:endParaRPr sz="5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35306" y="3503231"/>
            <a:ext cx="2249297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2637" y="3931856"/>
            <a:ext cx="2860518" cy="34380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63361" y="3930065"/>
            <a:ext cx="2942729" cy="34559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57117" y="4350956"/>
            <a:ext cx="3715829" cy="27588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37168" y="4779581"/>
            <a:ext cx="1818487" cy="343801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4968219" y="3414751"/>
            <a:ext cx="9969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187803" y="3843375"/>
            <a:ext cx="43942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405253" y="3414751"/>
            <a:ext cx="4244340" cy="1293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Sprint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planning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involves</a:t>
            </a:r>
            <a:endParaRPr sz="2750">
              <a:latin typeface="Verdana"/>
              <a:cs typeface="Verdana"/>
            </a:endParaRPr>
          </a:p>
          <a:p>
            <a:pPr marL="2903855">
              <a:lnSpc>
                <a:spcPct val="100000"/>
              </a:lnSpc>
              <a:spcBef>
                <a:spcPts val="75"/>
              </a:spcBef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requires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3769948" y="4262475"/>
            <a:ext cx="70612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405253" y="4691100"/>
            <a:ext cx="6484620" cy="874394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 indent="1923414">
              <a:lnSpc>
                <a:spcPct val="102299"/>
              </a:lnSpc>
              <a:spcBef>
                <a:spcPts val="30"/>
              </a:spcBef>
            </a:pP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among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team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members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ensure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successful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sprint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execution.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6802755">
              <a:lnSpc>
                <a:spcPct val="100000"/>
              </a:lnSpc>
              <a:spcBef>
                <a:spcPts val="125"/>
              </a:spcBef>
            </a:pPr>
            <a:r>
              <a:rPr dirty="0" sz="5750" spc="-80">
                <a:latin typeface="Times New Roman"/>
                <a:cs typeface="Times New Roman"/>
              </a:rPr>
              <a:t>Effective</a:t>
            </a:r>
            <a:r>
              <a:rPr dirty="0" sz="5750" spc="-310">
                <a:latin typeface="Times New Roman"/>
                <a:cs typeface="Times New Roman"/>
              </a:rPr>
              <a:t> </a:t>
            </a:r>
            <a:r>
              <a:rPr dirty="0" sz="5750" spc="155">
                <a:latin typeface="Times New Roman"/>
                <a:cs typeface="Times New Roman"/>
              </a:rPr>
              <a:t>Sprint</a:t>
            </a:r>
            <a:r>
              <a:rPr dirty="0" sz="5750" spc="-305">
                <a:latin typeface="Times New Roman"/>
                <a:cs typeface="Times New Roman"/>
              </a:rPr>
              <a:t> </a:t>
            </a:r>
            <a:r>
              <a:rPr dirty="0" sz="5750" spc="114">
                <a:latin typeface="Times New Roman"/>
                <a:cs typeface="Times New Roman"/>
              </a:rPr>
              <a:t>Planning</a:t>
            </a:r>
            <a:endParaRPr sz="5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9410" rIns="0" bIns="0" rtlCol="0" vert="horz">
            <a:spAutoFit/>
          </a:bodyPr>
          <a:lstStyle/>
          <a:p>
            <a:pPr marL="8039100">
              <a:lnSpc>
                <a:spcPct val="100000"/>
              </a:lnSpc>
              <a:spcBef>
                <a:spcPts val="125"/>
              </a:spcBef>
            </a:pPr>
            <a:r>
              <a:rPr dirty="0" sz="3050" spc="-10"/>
              <a:t>Continuous</a:t>
            </a:r>
            <a:r>
              <a:rPr dirty="0" sz="3050" spc="-75"/>
              <a:t> </a:t>
            </a:r>
            <a:r>
              <a:rPr dirty="0" sz="3050" spc="-95"/>
              <a:t>Improvement</a:t>
            </a:r>
            <a:r>
              <a:rPr dirty="0" sz="3050" spc="-70"/>
              <a:t> </a:t>
            </a:r>
            <a:r>
              <a:rPr dirty="0" sz="3050" spc="-75"/>
              <a:t>with </a:t>
            </a:r>
            <a:r>
              <a:rPr dirty="0" sz="3050" spc="-50"/>
              <a:t>Retrospectives</a:t>
            </a:r>
            <a:endParaRPr sz="305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74469" y="3506800"/>
            <a:ext cx="1848358" cy="34559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21188" y="3937215"/>
            <a:ext cx="1900491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63776" y="4430471"/>
            <a:ext cx="870458" cy="26793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46056" y="4784940"/>
            <a:ext cx="2782963" cy="27586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647651" y="4783150"/>
            <a:ext cx="1610004" cy="27766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232634" y="4784940"/>
            <a:ext cx="1827022" cy="27586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59048" y="5213565"/>
            <a:ext cx="1359204" cy="343801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9617291" y="3420110"/>
            <a:ext cx="6899909" cy="2150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Retrospectives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are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essential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75"/>
              </a:spcBef>
              <a:tabLst>
                <a:tab pos="2815590" algn="l"/>
              </a:tabLst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areas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improvement.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They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provide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platform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endParaRPr sz="2750">
              <a:latin typeface="Verdana"/>
              <a:cs typeface="Verdana"/>
            </a:endParaRPr>
          </a:p>
          <a:p>
            <a:pPr marL="2829560">
              <a:lnSpc>
                <a:spcPct val="100000"/>
              </a:lnSpc>
              <a:spcBef>
                <a:spcPts val="75"/>
              </a:spcBef>
              <a:tabLst>
                <a:tab pos="4657725" algn="l"/>
              </a:tabLst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488440">
              <a:lnSpc>
                <a:spcPct val="100000"/>
              </a:lnSpc>
              <a:spcBef>
                <a:spcPts val="7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future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sprints.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3966" y="3518230"/>
            <a:ext cx="2392819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73737" y="3518230"/>
            <a:ext cx="2998063" cy="27588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3398" y="3946855"/>
            <a:ext cx="3196818" cy="34380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46170" y="4794580"/>
            <a:ext cx="1418158" cy="343801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612747" y="3429749"/>
            <a:ext cx="404749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59860" algn="l"/>
              </a:tabLst>
            </a:pP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Utilizing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755456" y="3429749"/>
            <a:ext cx="9969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28222" y="4794580"/>
            <a:ext cx="2252865" cy="27588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31429" y="5258498"/>
            <a:ext cx="2301862" cy="308508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612747" y="3858374"/>
            <a:ext cx="6928484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75429" algn="l"/>
              </a:tabLst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27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streamline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Agile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Scrum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workﬂows.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tools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612747" y="4706099"/>
            <a:ext cx="155829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994141" y="4706099"/>
            <a:ext cx="3964304" cy="8743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38810">
              <a:lnSpc>
                <a:spcPct val="100000"/>
              </a:lnSpc>
              <a:spcBef>
                <a:spcPts val="105"/>
              </a:spcBef>
              <a:tabLst>
                <a:tab pos="3091815" algn="l"/>
              </a:tabLst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algn="ctr" marR="1052830">
              <a:lnSpc>
                <a:spcPct val="100000"/>
              </a:lnSpc>
              <a:spcBef>
                <a:spcPts val="75"/>
              </a:spcBef>
            </a:pP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within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team.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284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z="3900" spc="-80"/>
              <a:t>Implementing</a:t>
            </a:r>
            <a:r>
              <a:rPr dirty="0" sz="3900" spc="-140"/>
              <a:t> </a:t>
            </a:r>
            <a:r>
              <a:rPr dirty="0" sz="3900" spc="-45"/>
              <a:t>Agile</a:t>
            </a:r>
            <a:r>
              <a:rPr dirty="0" sz="3900" spc="-155"/>
              <a:t> </a:t>
            </a:r>
            <a:r>
              <a:rPr dirty="0" sz="3900" spc="-60"/>
              <a:t>and</a:t>
            </a:r>
            <a:r>
              <a:rPr dirty="0" sz="3900" spc="-150"/>
              <a:t> </a:t>
            </a:r>
            <a:r>
              <a:rPr dirty="0" sz="3900" spc="-30"/>
              <a:t>Scrum</a:t>
            </a:r>
            <a:r>
              <a:rPr dirty="0" sz="3900" spc="-145"/>
              <a:t> </a:t>
            </a:r>
            <a:r>
              <a:rPr dirty="0" sz="3900" spc="-10"/>
              <a:t>Tools</a:t>
            </a:r>
            <a:endParaRPr sz="3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6049" y="1563599"/>
            <a:ext cx="7470775" cy="6083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800" spc="-55"/>
              <a:t>Measuring</a:t>
            </a:r>
            <a:r>
              <a:rPr dirty="0" sz="3800" spc="-140"/>
              <a:t> </a:t>
            </a:r>
            <a:r>
              <a:rPr dirty="0" sz="3800" spc="-55"/>
              <a:t>Success</a:t>
            </a:r>
            <a:r>
              <a:rPr dirty="0" sz="3800" spc="-130"/>
              <a:t> </a:t>
            </a:r>
            <a:r>
              <a:rPr dirty="0" sz="3800" spc="-90"/>
              <a:t>with</a:t>
            </a:r>
            <a:r>
              <a:rPr dirty="0" sz="3800" spc="-120"/>
              <a:t> </a:t>
            </a:r>
            <a:r>
              <a:rPr dirty="0" sz="3800" spc="-25"/>
              <a:t>Agile</a:t>
            </a:r>
            <a:r>
              <a:rPr dirty="0" sz="3800" spc="-135"/>
              <a:t> </a:t>
            </a:r>
            <a:r>
              <a:rPr dirty="0" sz="3800" spc="-25"/>
              <a:t>Metrics</a:t>
            </a:r>
            <a:endParaRPr sz="38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9328" y="3508590"/>
            <a:ext cx="1347470" cy="34380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30628" y="3508590"/>
            <a:ext cx="1772031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36656" y="3937215"/>
            <a:ext cx="2998038" cy="27586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38190" y="5213565"/>
            <a:ext cx="4473537" cy="342087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9617265" y="3420110"/>
            <a:ext cx="372681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Agile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metrics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735937" y="3420110"/>
            <a:ext cx="9969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6690593" y="3420110"/>
            <a:ext cx="9969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880209" y="4784940"/>
            <a:ext cx="1996440" cy="27586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46056" y="5213565"/>
            <a:ext cx="1616062" cy="27586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9617240" y="3848735"/>
            <a:ext cx="6798309" cy="172212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  <a:tabLst>
                <a:tab pos="3905250" algn="l"/>
              </a:tabLst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provide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valuable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insights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team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performance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project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progress.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They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enable</a:t>
            </a:r>
            <a:endParaRPr sz="2750">
              <a:latin typeface="Verdana"/>
              <a:cs typeface="Verdana"/>
            </a:endParaRPr>
          </a:p>
          <a:p>
            <a:pPr marL="1732280">
              <a:lnSpc>
                <a:spcPct val="100000"/>
              </a:lnSpc>
              <a:spcBef>
                <a:spcPts val="75"/>
              </a:spcBef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6593438" y="5125085"/>
            <a:ext cx="9969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2024-05-31T11:18:59Z</dcterms:created>
  <dcterms:modified xsi:type="dcterms:W3CDTF">2024-05-31T11:18:59Z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2024-05-31T00:00:00Z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2024-05-31T00:00:00Z</vt:filetime>
  </property>
  <property fmtid="{D5CDD505-2E9C-101B-9397-08002B2CF9AE}" pid="5" name="Producer">
    <vt:lpwstr>GPL Ghostscript 10.02.0</vt:lpwstr>
  </property>
</Properties>
</file>