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8" r:id="rId4"/>
    <p:sldMasterId id="2147483912" r:id="rId5"/>
    <p:sldMasterId id="2147483840" r:id="rId6"/>
  </p:sldMasterIdLst>
  <p:notesMasterIdLst>
    <p:notesMasterId r:id="rId49"/>
  </p:notesMasterIdLst>
  <p:handoutMasterIdLst>
    <p:handoutMasterId r:id="rId50"/>
  </p:handoutMasterIdLst>
  <p:sldIdLst>
    <p:sldId id="440" r:id="rId7"/>
    <p:sldId id="598" r:id="rId8"/>
    <p:sldId id="466" r:id="rId9"/>
    <p:sldId id="456" r:id="rId10"/>
    <p:sldId id="607" r:id="rId11"/>
    <p:sldId id="603" r:id="rId12"/>
    <p:sldId id="260" r:id="rId13"/>
    <p:sldId id="604" r:id="rId14"/>
    <p:sldId id="605" r:id="rId15"/>
    <p:sldId id="606" r:id="rId16"/>
    <p:sldId id="462" r:id="rId17"/>
    <p:sldId id="486" r:id="rId18"/>
    <p:sldId id="497" r:id="rId19"/>
    <p:sldId id="523" r:id="rId20"/>
    <p:sldId id="580" r:id="rId21"/>
    <p:sldId id="535" r:id="rId22"/>
    <p:sldId id="579" r:id="rId23"/>
    <p:sldId id="536" r:id="rId24"/>
    <p:sldId id="538" r:id="rId25"/>
    <p:sldId id="537" r:id="rId26"/>
    <p:sldId id="581" r:id="rId27"/>
    <p:sldId id="540" r:id="rId28"/>
    <p:sldId id="541" r:id="rId29"/>
    <p:sldId id="568" r:id="rId30"/>
    <p:sldId id="582" r:id="rId31"/>
    <p:sldId id="585" r:id="rId32"/>
    <p:sldId id="587" r:id="rId33"/>
    <p:sldId id="589" r:id="rId34"/>
    <p:sldId id="590" r:id="rId35"/>
    <p:sldId id="588" r:id="rId36"/>
    <p:sldId id="591" r:id="rId37"/>
    <p:sldId id="549" r:id="rId38"/>
    <p:sldId id="597" r:id="rId39"/>
    <p:sldId id="571" r:id="rId40"/>
    <p:sldId id="577" r:id="rId41"/>
    <p:sldId id="592" r:id="rId42"/>
    <p:sldId id="594" r:id="rId43"/>
    <p:sldId id="593" r:id="rId44"/>
    <p:sldId id="595" r:id="rId45"/>
    <p:sldId id="600" r:id="rId46"/>
    <p:sldId id="494" r:id="rId47"/>
    <p:sldId id="583" r:id="rId48"/>
  </p:sldIdLst>
  <p:sldSz cx="9144000" cy="5143500" type="screen16x9"/>
  <p:notesSz cx="6797675" cy="992663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09">
          <p15:clr>
            <a:srgbClr val="A4A3A4"/>
          </p15:clr>
        </p15:guide>
        <p15:guide id="2" orient="horz" pos="282">
          <p15:clr>
            <a:srgbClr val="A4A3A4"/>
          </p15:clr>
        </p15:guide>
        <p15:guide id="3" orient="horz" pos="1121">
          <p15:clr>
            <a:srgbClr val="A4A3A4"/>
          </p15:clr>
        </p15:guide>
        <p15:guide id="4" orient="horz" pos="599">
          <p15:clr>
            <a:srgbClr val="A4A3A4"/>
          </p15:clr>
        </p15:guide>
        <p15:guide id="5" orient="horz" pos="2572">
          <p15:clr>
            <a:srgbClr val="A4A3A4"/>
          </p15:clr>
        </p15:guide>
        <p15:guide id="6" orient="horz" pos="3094">
          <p15:clr>
            <a:srgbClr val="A4A3A4"/>
          </p15:clr>
        </p15:guide>
        <p15:guide id="7" orient="horz" pos="113">
          <p15:clr>
            <a:srgbClr val="A4A3A4"/>
          </p15:clr>
        </p15:guide>
        <p15:guide id="8" orient="horz" pos="2336">
          <p15:clr>
            <a:srgbClr val="A4A3A4"/>
          </p15:clr>
        </p15:guide>
        <p15:guide id="9" orient="horz" pos="441">
          <p15:clr>
            <a:srgbClr val="A4A3A4"/>
          </p15:clr>
        </p15:guide>
        <p15:guide id="10" orient="horz" pos="1098">
          <p15:clr>
            <a:srgbClr val="A4A3A4"/>
          </p15:clr>
        </p15:guide>
        <p15:guide id="11" orient="horz" pos="2675">
          <p15:clr>
            <a:srgbClr val="A4A3A4"/>
          </p15:clr>
        </p15:guide>
        <p15:guide id="12" orient="horz" pos="327">
          <p15:clr>
            <a:srgbClr val="A4A3A4"/>
          </p15:clr>
        </p15:guide>
        <p15:guide id="13" orient="horz" pos="2754">
          <p15:clr>
            <a:srgbClr val="A4A3A4"/>
          </p15:clr>
        </p15:guide>
        <p15:guide id="14" pos="2880">
          <p15:clr>
            <a:srgbClr val="A4A3A4"/>
          </p15:clr>
        </p15:guide>
        <p15:guide id="15" pos="658">
          <p15:clr>
            <a:srgbClr val="A4A3A4"/>
          </p15:clr>
        </p15:guide>
        <p15:guide id="16" pos="5420">
          <p15:clr>
            <a:srgbClr val="A4A3A4"/>
          </p15:clr>
        </p15:guide>
        <p15:guide id="17" pos="113">
          <p15:clr>
            <a:srgbClr val="A4A3A4"/>
          </p15:clr>
        </p15:guide>
        <p15:guide id="18" pos="5171">
          <p15:clr>
            <a:srgbClr val="A4A3A4"/>
          </p15:clr>
        </p15:guide>
        <p15:guide id="19" pos="5647">
          <p15:clr>
            <a:srgbClr val="A4A3A4"/>
          </p15:clr>
        </p15:guide>
        <p15:guide id="20" pos="2336">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F5F6"/>
    <a:srgbClr val="6C6C6C"/>
    <a:srgbClr val="71B304"/>
    <a:srgbClr val="4D4F53"/>
    <a:srgbClr val="747678"/>
    <a:srgbClr val="A0A0A0"/>
    <a:srgbClr val="B9B9B9"/>
    <a:srgbClr val="D7D7D7"/>
    <a:srgbClr val="E1E1E1"/>
    <a:srgbClr val="675C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66BE84-77A1-09EC-D272-E90CA20C038D}" v="2" dt="2025-01-07T08:55:59.066"/>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709"/>
        <p:guide orient="horz" pos="282"/>
        <p:guide orient="horz" pos="1121"/>
        <p:guide orient="horz" pos="599"/>
        <p:guide orient="horz" pos="2572"/>
        <p:guide orient="horz" pos="3094"/>
        <p:guide orient="horz" pos="113"/>
        <p:guide orient="horz" pos="2336"/>
        <p:guide orient="horz" pos="441"/>
        <p:guide orient="horz" pos="1098"/>
        <p:guide orient="horz" pos="2675"/>
        <p:guide orient="horz" pos="327"/>
        <p:guide orient="horz" pos="2754"/>
        <p:guide pos="2880"/>
        <p:guide pos="658"/>
        <p:guide pos="5420"/>
        <p:guide pos="113"/>
        <p:guide pos="5171"/>
        <p:guide pos="5647"/>
        <p:guide pos="2336"/>
      </p:guideLst>
    </p:cSldViewPr>
  </p:slideViewPr>
  <p:notesViewPr>
    <p:cSldViewPr snapToGrid="0">
      <p:cViewPr>
        <p:scale>
          <a:sx n="1" d="2"/>
          <a:sy n="1" d="2"/>
        </p:scale>
        <p:origin x="0" y="0"/>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handoutMaster" Target="handoutMasters/handoutMaster1.xml"/><Relationship Id="rId55" Type="http://schemas.microsoft.com/office/2016/11/relationships/changesInfo" Target="changesInfos/changesInfo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microsoft.com/office/2015/10/relationships/revisionInfo" Target="revisionInfo.xml"/><Relationship Id="rId8" Type="http://schemas.openxmlformats.org/officeDocument/2006/relationships/slide" Target="slides/slide2.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uentin Bireau" userId="S::quentin.bireau@solyti.fr::1e5c26b3-c12c-4cb1-9c7a-f2154d436824" providerId="AD" clId="Web-{7266BE84-77A1-09EC-D272-E90CA20C038D}"/>
    <pc:docChg chg="modSld">
      <pc:chgData name="Quentin Bireau" userId="S::quentin.bireau@solyti.fr::1e5c26b3-c12c-4cb1-9c7a-f2154d436824" providerId="AD" clId="Web-{7266BE84-77A1-09EC-D272-E90CA20C038D}" dt="2025-01-07T08:55:59.066" v="1" actId="1076"/>
      <pc:docMkLst>
        <pc:docMk/>
      </pc:docMkLst>
      <pc:sldChg chg="modSp">
        <pc:chgData name="Quentin Bireau" userId="S::quentin.bireau@solyti.fr::1e5c26b3-c12c-4cb1-9c7a-f2154d436824" providerId="AD" clId="Web-{7266BE84-77A1-09EC-D272-E90CA20C038D}" dt="2025-01-07T08:55:59.066" v="1" actId="1076"/>
        <pc:sldMkLst>
          <pc:docMk/>
          <pc:sldMk cId="598627966" sldId="541"/>
        </pc:sldMkLst>
        <pc:spChg chg="mod">
          <ac:chgData name="Quentin Bireau" userId="S::quentin.bireau@solyti.fr::1e5c26b3-c12c-4cb1-9c7a-f2154d436824" providerId="AD" clId="Web-{7266BE84-77A1-09EC-D272-E90CA20C038D}" dt="2025-01-07T08:55:49.597" v="0" actId="1076"/>
          <ac:spMkLst>
            <pc:docMk/>
            <pc:sldMk cId="598627966" sldId="541"/>
            <ac:spMk id="9" creationId="{EBF24997-26C3-12A9-5AFD-A12E022101D4}"/>
          </ac:spMkLst>
        </pc:spChg>
        <pc:spChg chg="mod">
          <ac:chgData name="Quentin Bireau" userId="S::quentin.bireau@solyti.fr::1e5c26b3-c12c-4cb1-9c7a-f2154d436824" providerId="AD" clId="Web-{7266BE84-77A1-09EC-D272-E90CA20C038D}" dt="2025-01-07T08:55:59.066" v="1" actId="1076"/>
          <ac:spMkLst>
            <pc:docMk/>
            <pc:sldMk cId="598627966" sldId="541"/>
            <ac:spMk id="13" creationId="{481C4AD5-04B2-8B07-A966-682A414F80E6}"/>
          </ac:spMkLst>
        </pc:spChg>
      </pc:sldChg>
    </pc:docChg>
  </pc:docChgLst>
  <pc:docChgLst>
    <pc:chgData name="Quentin Bireau" userId="S::quentin.bireau@solyti.fr::1e5c26b3-c12c-4cb1-9c7a-f2154d436824" providerId="AD" clId="Web-{8F3F6D10-5E24-ED22-524D-1533E8F60AFE}"/>
    <pc:docChg chg="modSld">
      <pc:chgData name="Quentin Bireau" userId="S::quentin.bireau@solyti.fr::1e5c26b3-c12c-4cb1-9c7a-f2154d436824" providerId="AD" clId="Web-{8F3F6D10-5E24-ED22-524D-1533E8F60AFE}" dt="2024-03-28T09:25:02.019" v="21" actId="20577"/>
      <pc:docMkLst>
        <pc:docMk/>
      </pc:docMkLst>
      <pc:sldChg chg="modSp">
        <pc:chgData name="Quentin Bireau" userId="S::quentin.bireau@solyti.fr::1e5c26b3-c12c-4cb1-9c7a-f2154d436824" providerId="AD" clId="Web-{8F3F6D10-5E24-ED22-524D-1533E8F60AFE}" dt="2024-03-28T08:21:57.897" v="14" actId="20577"/>
        <pc:sldMkLst>
          <pc:docMk/>
          <pc:sldMk cId="2480728571" sldId="538"/>
        </pc:sldMkLst>
        <pc:spChg chg="mod">
          <ac:chgData name="Quentin Bireau" userId="S::quentin.bireau@solyti.fr::1e5c26b3-c12c-4cb1-9c7a-f2154d436824" providerId="AD" clId="Web-{8F3F6D10-5E24-ED22-524D-1533E8F60AFE}" dt="2024-03-28T08:21:57.897" v="14" actId="20577"/>
          <ac:spMkLst>
            <pc:docMk/>
            <pc:sldMk cId="2480728571" sldId="538"/>
            <ac:spMk id="26" creationId="{00000000-0000-0000-0000-000000000000}"/>
          </ac:spMkLst>
        </pc:spChg>
      </pc:sldChg>
      <pc:sldChg chg="modNotes">
        <pc:chgData name="Quentin Bireau" userId="S::quentin.bireau@solyti.fr::1e5c26b3-c12c-4cb1-9c7a-f2154d436824" providerId="AD" clId="Web-{8F3F6D10-5E24-ED22-524D-1533E8F60AFE}" dt="2024-03-28T08:35:12.801" v="16"/>
        <pc:sldMkLst>
          <pc:docMk/>
          <pc:sldMk cId="3815533501" sldId="568"/>
        </pc:sldMkLst>
      </pc:sldChg>
      <pc:sldChg chg="modNotes">
        <pc:chgData name="Quentin Bireau" userId="S::quentin.bireau@solyti.fr::1e5c26b3-c12c-4cb1-9c7a-f2154d436824" providerId="AD" clId="Web-{8F3F6D10-5E24-ED22-524D-1533E8F60AFE}" dt="2024-03-28T09:05:47.739" v="19"/>
        <pc:sldMkLst>
          <pc:docMk/>
          <pc:sldMk cId="3407790047" sldId="587"/>
        </pc:sldMkLst>
      </pc:sldChg>
      <pc:sldChg chg="modSp">
        <pc:chgData name="Quentin Bireau" userId="S::quentin.bireau@solyti.fr::1e5c26b3-c12c-4cb1-9c7a-f2154d436824" providerId="AD" clId="Web-{8F3F6D10-5E24-ED22-524D-1533E8F60AFE}" dt="2024-03-28T09:25:02.019" v="21" actId="20577"/>
        <pc:sldMkLst>
          <pc:docMk/>
          <pc:sldMk cId="2215405933" sldId="590"/>
        </pc:sldMkLst>
        <pc:spChg chg="mod">
          <ac:chgData name="Quentin Bireau" userId="S::quentin.bireau@solyti.fr::1e5c26b3-c12c-4cb1-9c7a-f2154d436824" providerId="AD" clId="Web-{8F3F6D10-5E24-ED22-524D-1533E8F60AFE}" dt="2024-03-28T09:25:02.019" v="21" actId="20577"/>
          <ac:spMkLst>
            <pc:docMk/>
            <pc:sldMk cId="2215405933" sldId="590"/>
            <ac:spMk id="11" creationId="{00000000-0000-0000-0000-000000000000}"/>
          </ac:spMkLst>
        </pc:spChg>
      </pc:sldChg>
    </pc:docChg>
  </pc:docChgLst>
  <pc:docChgLst>
    <pc:chgData name="Quentin Bireau" userId="S::quentin.bireau@solyti.fr::1e5c26b3-c12c-4cb1-9c7a-f2154d436824" providerId="AD" clId="Web-{06211B86-B026-32B5-666E-E6C07CCBD69C}"/>
    <pc:docChg chg="modSld">
      <pc:chgData name="Quentin Bireau" userId="S::quentin.bireau@solyti.fr::1e5c26b3-c12c-4cb1-9c7a-f2154d436824" providerId="AD" clId="Web-{06211B86-B026-32B5-666E-E6C07CCBD69C}" dt="2025-01-02T10:51:19.850" v="5" actId="14100"/>
      <pc:docMkLst>
        <pc:docMk/>
      </pc:docMkLst>
      <pc:sldChg chg="modSp">
        <pc:chgData name="Quentin Bireau" userId="S::quentin.bireau@solyti.fr::1e5c26b3-c12c-4cb1-9c7a-f2154d436824" providerId="AD" clId="Web-{06211B86-B026-32B5-666E-E6C07CCBD69C}" dt="2025-01-02T10:51:19.850" v="5" actId="14100"/>
        <pc:sldMkLst>
          <pc:docMk/>
          <pc:sldMk cId="864799834" sldId="536"/>
        </pc:sldMkLst>
        <pc:spChg chg="mod">
          <ac:chgData name="Quentin Bireau" userId="S::quentin.bireau@solyti.fr::1e5c26b3-c12c-4cb1-9c7a-f2154d436824" providerId="AD" clId="Web-{06211B86-B026-32B5-666E-E6C07CCBD69C}" dt="2025-01-02T10:51:19.850" v="5" actId="14100"/>
          <ac:spMkLst>
            <pc:docMk/>
            <pc:sldMk cId="864799834" sldId="536"/>
            <ac:spMk id="6" creationId="{00000000-0000-0000-0000-000000000000}"/>
          </ac:spMkLst>
        </pc:spChg>
      </pc:sldChg>
    </pc:docChg>
  </pc:docChgLst>
  <pc:docChgLst>
    <pc:chgData name="Quentin Bireau" userId="S::quentin.bireau@solyti.fr::1e5c26b3-c12c-4cb1-9c7a-f2154d436824" providerId="AD" clId="Web-{24D6A147-CE02-4513-5008-821CAA07FDF8}"/>
    <pc:docChg chg="modSld">
      <pc:chgData name="Quentin Bireau" userId="S::quentin.bireau@solyti.fr::1e5c26b3-c12c-4cb1-9c7a-f2154d436824" providerId="AD" clId="Web-{24D6A147-CE02-4513-5008-821CAA07FDF8}" dt="2024-12-09T15:27:03.761" v="2" actId="20577"/>
      <pc:docMkLst>
        <pc:docMk/>
      </pc:docMkLst>
      <pc:sldChg chg="modSp">
        <pc:chgData name="Quentin Bireau" userId="S::quentin.bireau@solyti.fr::1e5c26b3-c12c-4cb1-9c7a-f2154d436824" providerId="AD" clId="Web-{24D6A147-CE02-4513-5008-821CAA07FDF8}" dt="2024-12-09T15:27:03.761" v="2" actId="20577"/>
        <pc:sldMkLst>
          <pc:docMk/>
          <pc:sldMk cId="157966758" sldId="571"/>
        </pc:sldMkLst>
        <pc:spChg chg="mod">
          <ac:chgData name="Quentin Bireau" userId="S::quentin.bireau@solyti.fr::1e5c26b3-c12c-4cb1-9c7a-f2154d436824" providerId="AD" clId="Web-{24D6A147-CE02-4513-5008-821CAA07FDF8}" dt="2024-12-09T15:27:03.761" v="2" actId="20577"/>
          <ac:spMkLst>
            <pc:docMk/>
            <pc:sldMk cId="157966758" sldId="571"/>
            <ac:spMk id="5" creationId="{00000000-0000-0000-0000-000000000000}"/>
          </ac:spMkLst>
        </pc:spChg>
      </pc:sldChg>
    </pc:docChg>
  </pc:docChgLst>
  <pc:docChgLst>
    <pc:chgData name="Quentin Bireau" userId="S::quentin.bireau@solyti.fr::1e5c26b3-c12c-4cb1-9c7a-f2154d436824" providerId="AD" clId="Web-{B68BC459-6F40-3B23-6B94-421E10F527BA}"/>
    <pc:docChg chg="addSld delSld modSld">
      <pc:chgData name="Quentin Bireau" userId="S::quentin.bireau@solyti.fr::1e5c26b3-c12c-4cb1-9c7a-f2154d436824" providerId="AD" clId="Web-{B68BC459-6F40-3B23-6B94-421E10F527BA}" dt="2024-09-23T07:47:57.672" v="177"/>
      <pc:docMkLst>
        <pc:docMk/>
      </pc:docMkLst>
      <pc:sldChg chg="del">
        <pc:chgData name="Quentin Bireau" userId="S::quentin.bireau@solyti.fr::1e5c26b3-c12c-4cb1-9c7a-f2154d436824" providerId="AD" clId="Web-{B68BC459-6F40-3B23-6B94-421E10F527BA}" dt="2024-09-23T07:41:23.016" v="39"/>
        <pc:sldMkLst>
          <pc:docMk/>
          <pc:sldMk cId="3435265244" sldId="256"/>
        </pc:sldMkLst>
      </pc:sldChg>
      <pc:sldChg chg="addSp">
        <pc:chgData name="Quentin Bireau" userId="S::quentin.bireau@solyti.fr::1e5c26b3-c12c-4cb1-9c7a-f2154d436824" providerId="AD" clId="Web-{B68BC459-6F40-3B23-6B94-421E10F527BA}" dt="2024-09-23T07:42:15.846" v="47"/>
        <pc:sldMkLst>
          <pc:docMk/>
          <pc:sldMk cId="4004914938" sldId="260"/>
        </pc:sldMkLst>
        <pc:spChg chg="add">
          <ac:chgData name="Quentin Bireau" userId="S::quentin.bireau@solyti.fr::1e5c26b3-c12c-4cb1-9c7a-f2154d436824" providerId="AD" clId="Web-{B68BC459-6F40-3B23-6B94-421E10F527BA}" dt="2024-09-23T07:42:15.831" v="46"/>
          <ac:spMkLst>
            <pc:docMk/>
            <pc:sldMk cId="4004914938" sldId="260"/>
            <ac:spMk id="6" creationId="{75D38D22-E4CE-0A52-550F-AFEC11E50F8B}"/>
          </ac:spMkLst>
        </pc:spChg>
        <pc:spChg chg="add">
          <ac:chgData name="Quentin Bireau" userId="S::quentin.bireau@solyti.fr::1e5c26b3-c12c-4cb1-9c7a-f2154d436824" providerId="AD" clId="Web-{B68BC459-6F40-3B23-6B94-421E10F527BA}" dt="2024-09-23T07:42:15.846" v="47"/>
          <ac:spMkLst>
            <pc:docMk/>
            <pc:sldMk cId="4004914938" sldId="260"/>
            <ac:spMk id="8" creationId="{E0D8C7B5-6453-6613-7917-74F3879B1268}"/>
          </ac:spMkLst>
        </pc:spChg>
      </pc:sldChg>
      <pc:sldChg chg="addSp delSp modSp">
        <pc:chgData name="Quentin Bireau" userId="S::quentin.bireau@solyti.fr::1e5c26b3-c12c-4cb1-9c7a-f2154d436824" providerId="AD" clId="Web-{B68BC459-6F40-3B23-6B94-421E10F527BA}" dt="2024-09-23T07:41:46.361" v="43" actId="1076"/>
        <pc:sldMkLst>
          <pc:docMk/>
          <pc:sldMk cId="0" sldId="440"/>
        </pc:sldMkLst>
        <pc:spChg chg="add mod">
          <ac:chgData name="Quentin Bireau" userId="S::quentin.bireau@solyti.fr::1e5c26b3-c12c-4cb1-9c7a-f2154d436824" providerId="AD" clId="Web-{B68BC459-6F40-3B23-6B94-421E10F527BA}" dt="2024-09-23T07:38:36.744" v="20"/>
          <ac:spMkLst>
            <pc:docMk/>
            <pc:sldMk cId="0" sldId="440"/>
            <ac:spMk id="2" creationId="{B8C2D04C-4A9B-3502-768C-6C4AE3B9A8E1}"/>
          </ac:spMkLst>
        </pc:spChg>
        <pc:spChg chg="add del">
          <ac:chgData name="Quentin Bireau" userId="S::quentin.bireau@solyti.fr::1e5c26b3-c12c-4cb1-9c7a-f2154d436824" providerId="AD" clId="Web-{B68BC459-6F40-3B23-6B94-421E10F527BA}" dt="2024-09-23T07:41:21.469" v="38"/>
          <ac:spMkLst>
            <pc:docMk/>
            <pc:sldMk cId="0" sldId="440"/>
            <ac:spMk id="5" creationId="{4BEE10F2-5643-8D4A-E02D-37BA9E93657D}"/>
          </ac:spMkLst>
        </pc:spChg>
        <pc:spChg chg="mod">
          <ac:chgData name="Quentin Bireau" userId="S::quentin.bireau@solyti.fr::1e5c26b3-c12c-4cb1-9c7a-f2154d436824" providerId="AD" clId="Web-{B68BC459-6F40-3B23-6B94-421E10F527BA}" dt="2024-09-23T07:38:06.493" v="17" actId="20577"/>
          <ac:spMkLst>
            <pc:docMk/>
            <pc:sldMk cId="0" sldId="440"/>
            <ac:spMk id="9" creationId="{00000000-0000-0000-0000-000000000000}"/>
          </ac:spMkLst>
        </pc:spChg>
        <pc:picChg chg="add mod">
          <ac:chgData name="Quentin Bireau" userId="S::quentin.bireau@solyti.fr::1e5c26b3-c12c-4cb1-9c7a-f2154d436824" providerId="AD" clId="Web-{B68BC459-6F40-3B23-6B94-421E10F527BA}" dt="2024-09-23T07:41:46.361" v="43" actId="1076"/>
          <ac:picMkLst>
            <pc:docMk/>
            <pc:sldMk cId="0" sldId="440"/>
            <ac:picMk id="8" creationId="{2ED87EAD-F0BC-D5D7-59FA-78F8BD23A73A}"/>
          </ac:picMkLst>
        </pc:picChg>
      </pc:sldChg>
      <pc:sldChg chg="del">
        <pc:chgData name="Quentin Bireau" userId="S::quentin.bireau@solyti.fr::1e5c26b3-c12c-4cb1-9c7a-f2154d436824" providerId="AD" clId="Web-{B68BC459-6F40-3B23-6B94-421E10F527BA}" dt="2024-09-23T07:45:19.447" v="126"/>
        <pc:sldMkLst>
          <pc:docMk/>
          <pc:sldMk cId="0" sldId="452"/>
        </pc:sldMkLst>
      </pc:sldChg>
      <pc:sldChg chg="addSp modSp">
        <pc:chgData name="Quentin Bireau" userId="S::quentin.bireau@solyti.fr::1e5c26b3-c12c-4cb1-9c7a-f2154d436824" providerId="AD" clId="Web-{B68BC459-6F40-3B23-6B94-421E10F527BA}" dt="2024-09-23T07:41:02.968" v="36" actId="1076"/>
        <pc:sldMkLst>
          <pc:docMk/>
          <pc:sldMk cId="0" sldId="456"/>
        </pc:sldMkLst>
        <pc:spChg chg="add mod">
          <ac:chgData name="Quentin Bireau" userId="S::quentin.bireau@solyti.fr::1e5c26b3-c12c-4cb1-9c7a-f2154d436824" providerId="AD" clId="Web-{B68BC459-6F40-3B23-6B94-421E10F527BA}" dt="2024-09-23T07:40:44.296" v="32" actId="14100"/>
          <ac:spMkLst>
            <pc:docMk/>
            <pc:sldMk cId="0" sldId="456"/>
            <ac:spMk id="39" creationId="{EF9C4091-9D9D-55D2-5F46-5CB5A0252E7E}"/>
          </ac:spMkLst>
        </pc:spChg>
        <pc:spChg chg="add mod">
          <ac:chgData name="Quentin Bireau" userId="S::quentin.bireau@solyti.fr::1e5c26b3-c12c-4cb1-9c7a-f2154d436824" providerId="AD" clId="Web-{B68BC459-6F40-3B23-6B94-421E10F527BA}" dt="2024-09-23T07:41:02.968" v="36" actId="1076"/>
          <ac:spMkLst>
            <pc:docMk/>
            <pc:sldMk cId="0" sldId="456"/>
            <ac:spMk id="40" creationId="{6B904CD2-7BF5-1A81-A2EC-AAD56BF2DADC}"/>
          </ac:spMkLst>
        </pc:spChg>
      </pc:sldChg>
      <pc:sldChg chg="addSp">
        <pc:chgData name="Quentin Bireau" userId="S::quentin.bireau@solyti.fr::1e5c26b3-c12c-4cb1-9c7a-f2154d436824" providerId="AD" clId="Web-{B68BC459-6F40-3B23-6B94-421E10F527BA}" dt="2024-09-23T07:42:28.394" v="55"/>
        <pc:sldMkLst>
          <pc:docMk/>
          <pc:sldMk cId="0" sldId="462"/>
        </pc:sldMkLst>
        <pc:spChg chg="add">
          <ac:chgData name="Quentin Bireau" userId="S::quentin.bireau@solyti.fr::1e5c26b3-c12c-4cb1-9c7a-f2154d436824" providerId="AD" clId="Web-{B68BC459-6F40-3B23-6B94-421E10F527BA}" dt="2024-09-23T07:42:28.378" v="54"/>
          <ac:spMkLst>
            <pc:docMk/>
            <pc:sldMk cId="0" sldId="462"/>
            <ac:spMk id="3" creationId="{A305D559-FCDE-C58D-5D3D-2EC6D79961F9}"/>
          </ac:spMkLst>
        </pc:spChg>
        <pc:spChg chg="add">
          <ac:chgData name="Quentin Bireau" userId="S::quentin.bireau@solyti.fr::1e5c26b3-c12c-4cb1-9c7a-f2154d436824" providerId="AD" clId="Web-{B68BC459-6F40-3B23-6B94-421E10F527BA}" dt="2024-09-23T07:42:28.394" v="55"/>
          <ac:spMkLst>
            <pc:docMk/>
            <pc:sldMk cId="0" sldId="462"/>
            <ac:spMk id="5" creationId="{FF7FF346-BCA1-CBA9-3D1E-B145782420DE}"/>
          </ac:spMkLst>
        </pc:spChg>
      </pc:sldChg>
      <pc:sldChg chg="del">
        <pc:chgData name="Quentin Bireau" userId="S::quentin.bireau@solyti.fr::1e5c26b3-c12c-4cb1-9c7a-f2154d436824" providerId="AD" clId="Web-{B68BC459-6F40-3B23-6B94-421E10F527BA}" dt="2024-09-23T07:39:04.558" v="24"/>
        <pc:sldMkLst>
          <pc:docMk/>
          <pc:sldMk cId="1537818427" sldId="465"/>
        </pc:sldMkLst>
      </pc:sldChg>
      <pc:sldChg chg="addSp modSp">
        <pc:chgData name="Quentin Bireau" userId="S::quentin.bireau@solyti.fr::1e5c26b3-c12c-4cb1-9c7a-f2154d436824" providerId="AD" clId="Web-{B68BC459-6F40-3B23-6B94-421E10F527BA}" dt="2024-09-23T07:40:30.186" v="30" actId="20577"/>
        <pc:sldMkLst>
          <pc:docMk/>
          <pc:sldMk cId="3276025202" sldId="466"/>
        </pc:sldMkLst>
        <pc:spChg chg="mod">
          <ac:chgData name="Quentin Bireau" userId="S::quentin.bireau@solyti.fr::1e5c26b3-c12c-4cb1-9c7a-f2154d436824" providerId="AD" clId="Web-{B68BC459-6F40-3B23-6B94-421E10F527BA}" dt="2024-09-23T07:40:30.186" v="30" actId="20577"/>
          <ac:spMkLst>
            <pc:docMk/>
            <pc:sldMk cId="3276025202" sldId="466"/>
            <ac:spMk id="2" creationId="{00000000-0000-0000-0000-000000000000}"/>
          </ac:spMkLst>
        </pc:spChg>
        <pc:spChg chg="add">
          <ac:chgData name="Quentin Bireau" userId="S::quentin.bireau@solyti.fr::1e5c26b3-c12c-4cb1-9c7a-f2154d436824" providerId="AD" clId="Web-{B68BC459-6F40-3B23-6B94-421E10F527BA}" dt="2024-09-23T07:40:10.373" v="26"/>
          <ac:spMkLst>
            <pc:docMk/>
            <pc:sldMk cId="3276025202" sldId="466"/>
            <ac:spMk id="4" creationId="{D26F10F4-C9AD-FEA7-C652-25D5D998D6F2}"/>
          </ac:spMkLst>
        </pc:spChg>
      </pc:sldChg>
      <pc:sldChg chg="addSp modSp">
        <pc:chgData name="Quentin Bireau" userId="S::quentin.bireau@solyti.fr::1e5c26b3-c12c-4cb1-9c7a-f2154d436824" providerId="AD" clId="Web-{B68BC459-6F40-3B23-6B94-421E10F527BA}" dt="2024-09-23T07:42:39.425" v="58" actId="14100"/>
        <pc:sldMkLst>
          <pc:docMk/>
          <pc:sldMk cId="3095993711" sldId="486"/>
        </pc:sldMkLst>
        <pc:spChg chg="add mod">
          <ac:chgData name="Quentin Bireau" userId="S::quentin.bireau@solyti.fr::1e5c26b3-c12c-4cb1-9c7a-f2154d436824" providerId="AD" clId="Web-{B68BC459-6F40-3B23-6B94-421E10F527BA}" dt="2024-09-23T07:42:39.425" v="58" actId="14100"/>
          <ac:spMkLst>
            <pc:docMk/>
            <pc:sldMk cId="3095993711" sldId="486"/>
            <ac:spMk id="22" creationId="{1317FAF5-DA03-8852-9F0D-45F361525243}"/>
          </ac:spMkLst>
        </pc:spChg>
        <pc:spChg chg="add">
          <ac:chgData name="Quentin Bireau" userId="S::quentin.bireau@solyti.fr::1e5c26b3-c12c-4cb1-9c7a-f2154d436824" providerId="AD" clId="Web-{B68BC459-6F40-3B23-6B94-421E10F527BA}" dt="2024-09-23T07:42:32.253" v="57"/>
          <ac:spMkLst>
            <pc:docMk/>
            <pc:sldMk cId="3095993711" sldId="486"/>
            <ac:spMk id="24" creationId="{2731F91C-12A6-FDCB-2FF1-56620B15F2C6}"/>
          </ac:spMkLst>
        </pc:spChg>
      </pc:sldChg>
      <pc:sldChg chg="addSp delSp">
        <pc:chgData name="Quentin Bireau" userId="S::quentin.bireau@solyti.fr::1e5c26b3-c12c-4cb1-9c7a-f2154d436824" providerId="AD" clId="Web-{B68BC459-6F40-3B23-6B94-421E10F527BA}" dt="2024-09-23T07:47:57.672" v="177"/>
        <pc:sldMkLst>
          <pc:docMk/>
          <pc:sldMk cId="420160877" sldId="494"/>
        </pc:sldMkLst>
        <pc:spChg chg="add">
          <ac:chgData name="Quentin Bireau" userId="S::quentin.bireau@solyti.fr::1e5c26b3-c12c-4cb1-9c7a-f2154d436824" providerId="AD" clId="Web-{B68BC459-6F40-3B23-6B94-421E10F527BA}" dt="2024-09-23T07:47:54.594" v="175"/>
          <ac:spMkLst>
            <pc:docMk/>
            <pc:sldMk cId="420160877" sldId="494"/>
            <ac:spMk id="4" creationId="{D11F3EE1-1850-166A-4F91-FE5CDC81C01B}"/>
          </ac:spMkLst>
        </pc:spChg>
        <pc:spChg chg="add del">
          <ac:chgData name="Quentin Bireau" userId="S::quentin.bireau@solyti.fr::1e5c26b3-c12c-4cb1-9c7a-f2154d436824" providerId="AD" clId="Web-{B68BC459-6F40-3B23-6B94-421E10F527BA}" dt="2024-09-23T07:47:57.672" v="177"/>
          <ac:spMkLst>
            <pc:docMk/>
            <pc:sldMk cId="420160877" sldId="494"/>
            <ac:spMk id="7" creationId="{FD6254B5-E6DB-F54C-B428-05C2A9F08F00}"/>
          </ac:spMkLst>
        </pc:spChg>
      </pc:sldChg>
      <pc:sldChg chg="del">
        <pc:chgData name="Quentin Bireau" userId="S::quentin.bireau@solyti.fr::1e5c26b3-c12c-4cb1-9c7a-f2154d436824" providerId="AD" clId="Web-{B68BC459-6F40-3B23-6B94-421E10F527BA}" dt="2024-09-23T07:46:33.622" v="138"/>
        <pc:sldMkLst>
          <pc:docMk/>
          <pc:sldMk cId="2901392387" sldId="496"/>
        </pc:sldMkLst>
      </pc:sldChg>
      <pc:sldChg chg="addSp modSp">
        <pc:chgData name="Quentin Bireau" userId="S::quentin.bireau@solyti.fr::1e5c26b3-c12c-4cb1-9c7a-f2154d436824" providerId="AD" clId="Web-{B68BC459-6F40-3B23-6B94-421E10F527BA}" dt="2024-09-23T07:43:02.911" v="64" actId="14100"/>
        <pc:sldMkLst>
          <pc:docMk/>
          <pc:sldMk cId="1035498764" sldId="497"/>
        </pc:sldMkLst>
        <pc:spChg chg="add mod">
          <ac:chgData name="Quentin Bireau" userId="S::quentin.bireau@solyti.fr::1e5c26b3-c12c-4cb1-9c7a-f2154d436824" providerId="AD" clId="Web-{B68BC459-6F40-3B23-6B94-421E10F527BA}" dt="2024-09-23T07:42:56.035" v="61" actId="14100"/>
          <ac:spMkLst>
            <pc:docMk/>
            <pc:sldMk cId="1035498764" sldId="497"/>
            <ac:spMk id="3" creationId="{C0AB81A7-8B1F-8787-2E18-87F1A19DD0FB}"/>
          </ac:spMkLst>
        </pc:spChg>
        <pc:spChg chg="add mod">
          <ac:chgData name="Quentin Bireau" userId="S::quentin.bireau@solyti.fr::1e5c26b3-c12c-4cb1-9c7a-f2154d436824" providerId="AD" clId="Web-{B68BC459-6F40-3B23-6B94-421E10F527BA}" dt="2024-09-23T07:43:02.911" v="64" actId="14100"/>
          <ac:spMkLst>
            <pc:docMk/>
            <pc:sldMk cId="1035498764" sldId="497"/>
            <ac:spMk id="5" creationId="{C4F0C720-82CE-FE82-F5C6-2F81C70462D4}"/>
          </ac:spMkLst>
        </pc:spChg>
      </pc:sldChg>
      <pc:sldChg chg="addSp">
        <pc:chgData name="Quentin Bireau" userId="S::quentin.bireau@solyti.fr::1e5c26b3-c12c-4cb1-9c7a-f2154d436824" providerId="AD" clId="Web-{B68BC459-6F40-3B23-6B94-421E10F527BA}" dt="2024-09-23T07:43:07.426" v="66"/>
        <pc:sldMkLst>
          <pc:docMk/>
          <pc:sldMk cId="1777224997" sldId="523"/>
        </pc:sldMkLst>
        <pc:spChg chg="add">
          <ac:chgData name="Quentin Bireau" userId="S::quentin.bireau@solyti.fr::1e5c26b3-c12c-4cb1-9c7a-f2154d436824" providerId="AD" clId="Web-{B68BC459-6F40-3B23-6B94-421E10F527BA}" dt="2024-09-23T07:43:07.411" v="65"/>
          <ac:spMkLst>
            <pc:docMk/>
            <pc:sldMk cId="1777224997" sldId="523"/>
            <ac:spMk id="9" creationId="{7CDE2977-AFED-57C4-C4D6-1A40F98623D0}"/>
          </ac:spMkLst>
        </pc:spChg>
        <pc:spChg chg="add">
          <ac:chgData name="Quentin Bireau" userId="S::quentin.bireau@solyti.fr::1e5c26b3-c12c-4cb1-9c7a-f2154d436824" providerId="AD" clId="Web-{B68BC459-6F40-3B23-6B94-421E10F527BA}" dt="2024-09-23T07:43:07.426" v="66"/>
          <ac:spMkLst>
            <pc:docMk/>
            <pc:sldMk cId="1777224997" sldId="523"/>
            <ac:spMk id="14" creationId="{604DFC7E-A6C8-0981-9684-FDD7BB8FA08A}"/>
          </ac:spMkLst>
        </pc:spChg>
      </pc:sldChg>
      <pc:sldChg chg="del">
        <pc:chgData name="Quentin Bireau" userId="S::quentin.bireau@solyti.fr::1e5c26b3-c12c-4cb1-9c7a-f2154d436824" providerId="AD" clId="Web-{B68BC459-6F40-3B23-6B94-421E10F527BA}" dt="2024-09-23T07:46:09.293" v="135"/>
        <pc:sldMkLst>
          <pc:docMk/>
          <pc:sldMk cId="3641922995" sldId="531"/>
        </pc:sldMkLst>
      </pc:sldChg>
      <pc:sldChg chg="del">
        <pc:chgData name="Quentin Bireau" userId="S::quentin.bireau@solyti.fr::1e5c26b3-c12c-4cb1-9c7a-f2154d436824" providerId="AD" clId="Web-{B68BC459-6F40-3B23-6B94-421E10F527BA}" dt="2024-09-23T07:46:13.606" v="136"/>
        <pc:sldMkLst>
          <pc:docMk/>
          <pc:sldMk cId="240550702" sldId="533"/>
        </pc:sldMkLst>
      </pc:sldChg>
      <pc:sldChg chg="addSp">
        <pc:chgData name="Quentin Bireau" userId="S::quentin.bireau@solyti.fr::1e5c26b3-c12c-4cb1-9c7a-f2154d436824" providerId="AD" clId="Web-{B68BC459-6F40-3B23-6B94-421E10F527BA}" dt="2024-09-23T07:43:15.208" v="70"/>
        <pc:sldMkLst>
          <pc:docMk/>
          <pc:sldMk cId="65004168" sldId="535"/>
        </pc:sldMkLst>
        <pc:spChg chg="add">
          <ac:chgData name="Quentin Bireau" userId="S::quentin.bireau@solyti.fr::1e5c26b3-c12c-4cb1-9c7a-f2154d436824" providerId="AD" clId="Web-{B68BC459-6F40-3B23-6B94-421E10F527BA}" dt="2024-09-23T07:43:15.192" v="69"/>
          <ac:spMkLst>
            <pc:docMk/>
            <pc:sldMk cId="65004168" sldId="535"/>
            <ac:spMk id="3" creationId="{F9AC74A6-35F8-16F3-89A3-9E56F9703A45}"/>
          </ac:spMkLst>
        </pc:spChg>
        <pc:spChg chg="add">
          <ac:chgData name="Quentin Bireau" userId="S::quentin.bireau@solyti.fr::1e5c26b3-c12c-4cb1-9c7a-f2154d436824" providerId="AD" clId="Web-{B68BC459-6F40-3B23-6B94-421E10F527BA}" dt="2024-09-23T07:43:15.208" v="70"/>
          <ac:spMkLst>
            <pc:docMk/>
            <pc:sldMk cId="65004168" sldId="535"/>
            <ac:spMk id="5" creationId="{DADECB30-A9F5-C25A-26BC-A94AD03EA9D2}"/>
          </ac:spMkLst>
        </pc:spChg>
      </pc:sldChg>
      <pc:sldChg chg="addSp modSp">
        <pc:chgData name="Quentin Bireau" userId="S::quentin.bireau@solyti.fr::1e5c26b3-c12c-4cb1-9c7a-f2154d436824" providerId="AD" clId="Web-{B68BC459-6F40-3B23-6B94-421E10F527BA}" dt="2024-09-23T07:43:37.099" v="78" actId="14100"/>
        <pc:sldMkLst>
          <pc:docMk/>
          <pc:sldMk cId="864799834" sldId="536"/>
        </pc:sldMkLst>
        <pc:spChg chg="add mod">
          <ac:chgData name="Quentin Bireau" userId="S::quentin.bireau@solyti.fr::1e5c26b3-c12c-4cb1-9c7a-f2154d436824" providerId="AD" clId="Web-{B68BC459-6F40-3B23-6B94-421E10F527BA}" dt="2024-09-23T07:43:37.099" v="78" actId="14100"/>
          <ac:spMkLst>
            <pc:docMk/>
            <pc:sldMk cId="864799834" sldId="536"/>
            <ac:spMk id="3" creationId="{4C27A697-B51E-1655-DECD-4E9680AA19F8}"/>
          </ac:spMkLst>
        </pc:spChg>
        <pc:spChg chg="add">
          <ac:chgData name="Quentin Bireau" userId="S::quentin.bireau@solyti.fr::1e5c26b3-c12c-4cb1-9c7a-f2154d436824" providerId="AD" clId="Web-{B68BC459-6F40-3B23-6B94-421E10F527BA}" dt="2024-09-23T07:43:21.443" v="74"/>
          <ac:spMkLst>
            <pc:docMk/>
            <pc:sldMk cId="864799834" sldId="536"/>
            <ac:spMk id="11" creationId="{E59CA1A6-06CD-44E0-860E-82EB12A6445D}"/>
          </ac:spMkLst>
        </pc:spChg>
      </pc:sldChg>
      <pc:sldChg chg="addSp">
        <pc:chgData name="Quentin Bireau" userId="S::quentin.bireau@solyti.fr::1e5c26b3-c12c-4cb1-9c7a-f2154d436824" providerId="AD" clId="Web-{B68BC459-6F40-3B23-6B94-421E10F527BA}" dt="2024-09-23T07:43:53.241" v="83"/>
        <pc:sldMkLst>
          <pc:docMk/>
          <pc:sldMk cId="1334105041" sldId="537"/>
        </pc:sldMkLst>
        <pc:spChg chg="add">
          <ac:chgData name="Quentin Bireau" userId="S::quentin.bireau@solyti.fr::1e5c26b3-c12c-4cb1-9c7a-f2154d436824" providerId="AD" clId="Web-{B68BC459-6F40-3B23-6B94-421E10F527BA}" dt="2024-09-23T07:43:53.225" v="82"/>
          <ac:spMkLst>
            <pc:docMk/>
            <pc:sldMk cId="1334105041" sldId="537"/>
            <ac:spMk id="3" creationId="{AF1346BD-2662-B4AA-E7AB-466C8E813F62}"/>
          </ac:spMkLst>
        </pc:spChg>
        <pc:spChg chg="add">
          <ac:chgData name="Quentin Bireau" userId="S::quentin.bireau@solyti.fr::1e5c26b3-c12c-4cb1-9c7a-f2154d436824" providerId="AD" clId="Web-{B68BC459-6F40-3B23-6B94-421E10F527BA}" dt="2024-09-23T07:43:53.241" v="83"/>
          <ac:spMkLst>
            <pc:docMk/>
            <pc:sldMk cId="1334105041" sldId="537"/>
            <ac:spMk id="5" creationId="{B35730C5-B0C8-0469-1C2B-2C1774CCCAC7}"/>
          </ac:spMkLst>
        </pc:spChg>
      </pc:sldChg>
      <pc:sldChg chg="addSp delSp">
        <pc:chgData name="Quentin Bireau" userId="S::quentin.bireau@solyti.fr::1e5c26b3-c12c-4cb1-9c7a-f2154d436824" providerId="AD" clId="Web-{B68BC459-6F40-3B23-6B94-421E10F527BA}" dt="2024-09-23T07:43:49.584" v="81"/>
        <pc:sldMkLst>
          <pc:docMk/>
          <pc:sldMk cId="2480728571" sldId="538"/>
        </pc:sldMkLst>
        <pc:spChg chg="add">
          <ac:chgData name="Quentin Bireau" userId="S::quentin.bireau@solyti.fr::1e5c26b3-c12c-4cb1-9c7a-f2154d436824" providerId="AD" clId="Web-{B68BC459-6F40-3B23-6B94-421E10F527BA}" dt="2024-09-23T07:43:44.725" v="79"/>
          <ac:spMkLst>
            <pc:docMk/>
            <pc:sldMk cId="2480728571" sldId="538"/>
            <ac:spMk id="3" creationId="{DF6062D3-69E4-2C2D-5043-4940DA69267C}"/>
          </ac:spMkLst>
        </pc:spChg>
        <pc:spChg chg="add del">
          <ac:chgData name="Quentin Bireau" userId="S::quentin.bireau@solyti.fr::1e5c26b3-c12c-4cb1-9c7a-f2154d436824" providerId="AD" clId="Web-{B68BC459-6F40-3B23-6B94-421E10F527BA}" dt="2024-09-23T07:43:49.584" v="81"/>
          <ac:spMkLst>
            <pc:docMk/>
            <pc:sldMk cId="2480728571" sldId="538"/>
            <ac:spMk id="5" creationId="{56EA2D5A-6B2C-DCD1-9DF9-ECB0DEA5786E}"/>
          </ac:spMkLst>
        </pc:spChg>
      </pc:sldChg>
      <pc:sldChg chg="addSp">
        <pc:chgData name="Quentin Bireau" userId="S::quentin.bireau@solyti.fr::1e5c26b3-c12c-4cb1-9c7a-f2154d436824" providerId="AD" clId="Web-{B68BC459-6F40-3B23-6B94-421E10F527BA}" dt="2024-09-23T07:43:57.413" v="87"/>
        <pc:sldMkLst>
          <pc:docMk/>
          <pc:sldMk cId="2233308306" sldId="540"/>
        </pc:sldMkLst>
        <pc:spChg chg="add">
          <ac:chgData name="Quentin Bireau" userId="S::quentin.bireau@solyti.fr::1e5c26b3-c12c-4cb1-9c7a-f2154d436824" providerId="AD" clId="Web-{B68BC459-6F40-3B23-6B94-421E10F527BA}" dt="2024-09-23T07:43:57.382" v="86"/>
          <ac:spMkLst>
            <pc:docMk/>
            <pc:sldMk cId="2233308306" sldId="540"/>
            <ac:spMk id="3" creationId="{E58DF8D4-3652-695B-F7D0-E85B3162D446}"/>
          </ac:spMkLst>
        </pc:spChg>
        <pc:spChg chg="add">
          <ac:chgData name="Quentin Bireau" userId="S::quentin.bireau@solyti.fr::1e5c26b3-c12c-4cb1-9c7a-f2154d436824" providerId="AD" clId="Web-{B68BC459-6F40-3B23-6B94-421E10F527BA}" dt="2024-09-23T07:43:57.413" v="87"/>
          <ac:spMkLst>
            <pc:docMk/>
            <pc:sldMk cId="2233308306" sldId="540"/>
            <ac:spMk id="5" creationId="{E4F34416-4623-E07A-4C6C-4B43D9F44B87}"/>
          </ac:spMkLst>
        </pc:spChg>
      </pc:sldChg>
      <pc:sldChg chg="addSp">
        <pc:chgData name="Quentin Bireau" userId="S::quentin.bireau@solyti.fr::1e5c26b3-c12c-4cb1-9c7a-f2154d436824" providerId="AD" clId="Web-{B68BC459-6F40-3B23-6B94-421E10F527BA}" dt="2024-09-23T07:44:02.975" v="89"/>
        <pc:sldMkLst>
          <pc:docMk/>
          <pc:sldMk cId="598627966" sldId="541"/>
        </pc:sldMkLst>
        <pc:spChg chg="add">
          <ac:chgData name="Quentin Bireau" userId="S::quentin.bireau@solyti.fr::1e5c26b3-c12c-4cb1-9c7a-f2154d436824" providerId="AD" clId="Web-{B68BC459-6F40-3B23-6B94-421E10F527BA}" dt="2024-09-23T07:44:02.944" v="88"/>
          <ac:spMkLst>
            <pc:docMk/>
            <pc:sldMk cId="598627966" sldId="541"/>
            <ac:spMk id="9" creationId="{EBF24997-26C3-12A9-5AFD-A12E022101D4}"/>
          </ac:spMkLst>
        </pc:spChg>
        <pc:spChg chg="add">
          <ac:chgData name="Quentin Bireau" userId="S::quentin.bireau@solyti.fr::1e5c26b3-c12c-4cb1-9c7a-f2154d436824" providerId="AD" clId="Web-{B68BC459-6F40-3B23-6B94-421E10F527BA}" dt="2024-09-23T07:44:02.975" v="89"/>
          <ac:spMkLst>
            <pc:docMk/>
            <pc:sldMk cId="598627966" sldId="541"/>
            <ac:spMk id="13" creationId="{481C4AD5-04B2-8B07-A966-682A414F80E6}"/>
          </ac:spMkLst>
        </pc:spChg>
      </pc:sldChg>
      <pc:sldChg chg="addSp">
        <pc:chgData name="Quentin Bireau" userId="S::quentin.bireau@solyti.fr::1e5c26b3-c12c-4cb1-9c7a-f2154d436824" providerId="AD" clId="Web-{B68BC459-6F40-3B23-6B94-421E10F527BA}" dt="2024-09-23T07:44:32.289" v="108"/>
        <pc:sldMkLst>
          <pc:docMk/>
          <pc:sldMk cId="1285831862" sldId="549"/>
        </pc:sldMkLst>
        <pc:spChg chg="add">
          <ac:chgData name="Quentin Bireau" userId="S::quentin.bireau@solyti.fr::1e5c26b3-c12c-4cb1-9c7a-f2154d436824" providerId="AD" clId="Web-{B68BC459-6F40-3B23-6B94-421E10F527BA}" dt="2024-09-23T07:44:32.274" v="107"/>
          <ac:spMkLst>
            <pc:docMk/>
            <pc:sldMk cId="1285831862" sldId="549"/>
            <ac:spMk id="5" creationId="{636B34AA-17D1-DC57-1FBA-78A007B5E85E}"/>
          </ac:spMkLst>
        </pc:spChg>
        <pc:spChg chg="add">
          <ac:chgData name="Quentin Bireau" userId="S::quentin.bireau@solyti.fr::1e5c26b3-c12c-4cb1-9c7a-f2154d436824" providerId="AD" clId="Web-{B68BC459-6F40-3B23-6B94-421E10F527BA}" dt="2024-09-23T07:44:32.289" v="108"/>
          <ac:spMkLst>
            <pc:docMk/>
            <pc:sldMk cId="1285831862" sldId="549"/>
            <ac:spMk id="7" creationId="{8D5BB4AB-CDAA-2CEC-5DED-C98432BD09B1}"/>
          </ac:spMkLst>
        </pc:spChg>
      </pc:sldChg>
      <pc:sldChg chg="del">
        <pc:chgData name="Quentin Bireau" userId="S::quentin.bireau@solyti.fr::1e5c26b3-c12c-4cb1-9c7a-f2154d436824" providerId="AD" clId="Web-{B68BC459-6F40-3B23-6B94-421E10F527BA}" dt="2024-09-23T07:46:27.184" v="137"/>
        <pc:sldMkLst>
          <pc:docMk/>
          <pc:sldMk cId="3931752770" sldId="566"/>
        </pc:sldMkLst>
      </pc:sldChg>
      <pc:sldChg chg="addSp delSp">
        <pc:chgData name="Quentin Bireau" userId="S::quentin.bireau@solyti.fr::1e5c26b3-c12c-4cb1-9c7a-f2154d436824" providerId="AD" clId="Web-{B68BC459-6F40-3B23-6B94-421E10F527BA}" dt="2024-09-23T07:44:10.304" v="92"/>
        <pc:sldMkLst>
          <pc:docMk/>
          <pc:sldMk cId="3815533501" sldId="568"/>
        </pc:sldMkLst>
        <pc:spChg chg="add">
          <ac:chgData name="Quentin Bireau" userId="S::quentin.bireau@solyti.fr::1e5c26b3-c12c-4cb1-9c7a-f2154d436824" providerId="AD" clId="Web-{B68BC459-6F40-3B23-6B94-421E10F527BA}" dt="2024-09-23T07:44:06.476" v="90"/>
          <ac:spMkLst>
            <pc:docMk/>
            <pc:sldMk cId="3815533501" sldId="568"/>
            <ac:spMk id="12" creationId="{DFE9E231-E67E-E4FD-D76C-CEE5689B5E2F}"/>
          </ac:spMkLst>
        </pc:spChg>
        <pc:spChg chg="add del">
          <ac:chgData name="Quentin Bireau" userId="S::quentin.bireau@solyti.fr::1e5c26b3-c12c-4cb1-9c7a-f2154d436824" providerId="AD" clId="Web-{B68BC459-6F40-3B23-6B94-421E10F527BA}" dt="2024-09-23T07:44:10.304" v="92"/>
          <ac:spMkLst>
            <pc:docMk/>
            <pc:sldMk cId="3815533501" sldId="568"/>
            <ac:spMk id="19" creationId="{60FE1EF1-721E-877E-708A-E65FE4806423}"/>
          </ac:spMkLst>
        </pc:spChg>
      </pc:sldChg>
      <pc:sldChg chg="addSp delSp">
        <pc:chgData name="Quentin Bireau" userId="S::quentin.bireau@solyti.fr::1e5c26b3-c12c-4cb1-9c7a-f2154d436824" providerId="AD" clId="Web-{B68BC459-6F40-3B23-6B94-421E10F527BA}" dt="2024-09-23T07:44:44.415" v="113"/>
        <pc:sldMkLst>
          <pc:docMk/>
          <pc:sldMk cId="157966758" sldId="571"/>
        </pc:sldMkLst>
        <pc:spChg chg="add del">
          <ac:chgData name="Quentin Bireau" userId="S::quentin.bireau@solyti.fr::1e5c26b3-c12c-4cb1-9c7a-f2154d436824" providerId="AD" clId="Web-{B68BC459-6F40-3B23-6B94-421E10F527BA}" dt="2024-09-23T07:44:44.415" v="113"/>
          <ac:spMkLst>
            <pc:docMk/>
            <pc:sldMk cId="157966758" sldId="571"/>
            <ac:spMk id="3" creationId="{24420426-A7AB-7E80-1C77-0B0957307953}"/>
          </ac:spMkLst>
        </pc:spChg>
        <pc:spChg chg="add">
          <ac:chgData name="Quentin Bireau" userId="S::quentin.bireau@solyti.fr::1e5c26b3-c12c-4cb1-9c7a-f2154d436824" providerId="AD" clId="Web-{B68BC459-6F40-3B23-6B94-421E10F527BA}" dt="2024-09-23T07:44:39.368" v="112"/>
          <ac:spMkLst>
            <pc:docMk/>
            <pc:sldMk cId="157966758" sldId="571"/>
            <ac:spMk id="6" creationId="{DE011656-6CDA-096B-41C1-E41F98AA50A9}"/>
          </ac:spMkLst>
        </pc:spChg>
      </pc:sldChg>
      <pc:sldChg chg="del">
        <pc:chgData name="Quentin Bireau" userId="S::quentin.bireau@solyti.fr::1e5c26b3-c12c-4cb1-9c7a-f2154d436824" providerId="AD" clId="Web-{B68BC459-6F40-3B23-6B94-421E10F527BA}" dt="2024-09-23T07:45:19.447" v="125"/>
        <pc:sldMkLst>
          <pc:docMk/>
          <pc:sldMk cId="755301911" sldId="575"/>
        </pc:sldMkLst>
      </pc:sldChg>
      <pc:sldChg chg="del">
        <pc:chgData name="Quentin Bireau" userId="S::quentin.bireau@solyti.fr::1e5c26b3-c12c-4cb1-9c7a-f2154d436824" providerId="AD" clId="Web-{B68BC459-6F40-3B23-6B94-421E10F527BA}" dt="2024-09-23T07:45:57.433" v="134"/>
        <pc:sldMkLst>
          <pc:docMk/>
          <pc:sldMk cId="1976819316" sldId="576"/>
        </pc:sldMkLst>
      </pc:sldChg>
      <pc:sldChg chg="addSp">
        <pc:chgData name="Quentin Bireau" userId="S::quentin.bireau@solyti.fr::1e5c26b3-c12c-4cb1-9c7a-f2154d436824" providerId="AD" clId="Web-{B68BC459-6F40-3B23-6B94-421E10F527BA}" dt="2024-09-23T07:44:47.087" v="115"/>
        <pc:sldMkLst>
          <pc:docMk/>
          <pc:sldMk cId="1494743540" sldId="577"/>
        </pc:sldMkLst>
        <pc:spChg chg="add">
          <ac:chgData name="Quentin Bireau" userId="S::quentin.bireau@solyti.fr::1e5c26b3-c12c-4cb1-9c7a-f2154d436824" providerId="AD" clId="Web-{B68BC459-6F40-3B23-6B94-421E10F527BA}" dt="2024-09-23T07:44:47.087" v="114"/>
          <ac:spMkLst>
            <pc:docMk/>
            <pc:sldMk cId="1494743540" sldId="577"/>
            <ac:spMk id="3" creationId="{09EC5CB8-39F4-B91F-760E-F0C59FA488EF}"/>
          </ac:spMkLst>
        </pc:spChg>
        <pc:spChg chg="add">
          <ac:chgData name="Quentin Bireau" userId="S::quentin.bireau@solyti.fr::1e5c26b3-c12c-4cb1-9c7a-f2154d436824" providerId="AD" clId="Web-{B68BC459-6F40-3B23-6B94-421E10F527BA}" dt="2024-09-23T07:44:47.087" v="115"/>
          <ac:spMkLst>
            <pc:docMk/>
            <pc:sldMk cId="1494743540" sldId="577"/>
            <ac:spMk id="5" creationId="{0A7B2199-A717-8887-CC24-0031DA5E1AEF}"/>
          </ac:spMkLst>
        </pc:spChg>
      </pc:sldChg>
      <pc:sldChg chg="del">
        <pc:chgData name="Quentin Bireau" userId="S::quentin.bireau@solyti.fr::1e5c26b3-c12c-4cb1-9c7a-f2154d436824" providerId="AD" clId="Web-{B68BC459-6F40-3B23-6B94-421E10F527BA}" dt="2024-09-23T07:39:10.480" v="25"/>
        <pc:sldMkLst>
          <pc:docMk/>
          <pc:sldMk cId="2434587922" sldId="578"/>
        </pc:sldMkLst>
      </pc:sldChg>
      <pc:sldChg chg="addSp">
        <pc:chgData name="Quentin Bireau" userId="S::quentin.bireau@solyti.fr::1e5c26b3-c12c-4cb1-9c7a-f2154d436824" providerId="AD" clId="Web-{B68BC459-6F40-3B23-6B94-421E10F527BA}" dt="2024-09-23T07:43:17.411" v="72"/>
        <pc:sldMkLst>
          <pc:docMk/>
          <pc:sldMk cId="2292792570" sldId="579"/>
        </pc:sldMkLst>
        <pc:spChg chg="add">
          <ac:chgData name="Quentin Bireau" userId="S::quentin.bireau@solyti.fr::1e5c26b3-c12c-4cb1-9c7a-f2154d436824" providerId="AD" clId="Web-{B68BC459-6F40-3B23-6B94-421E10F527BA}" dt="2024-09-23T07:43:17.396" v="71"/>
          <ac:spMkLst>
            <pc:docMk/>
            <pc:sldMk cId="2292792570" sldId="579"/>
            <ac:spMk id="3" creationId="{6C021F58-D20B-38CD-29A3-232EF41F19EA}"/>
          </ac:spMkLst>
        </pc:spChg>
        <pc:spChg chg="add">
          <ac:chgData name="Quentin Bireau" userId="S::quentin.bireau@solyti.fr::1e5c26b3-c12c-4cb1-9c7a-f2154d436824" providerId="AD" clId="Web-{B68BC459-6F40-3B23-6B94-421E10F527BA}" dt="2024-09-23T07:43:17.411" v="72"/>
          <ac:spMkLst>
            <pc:docMk/>
            <pc:sldMk cId="2292792570" sldId="579"/>
            <ac:spMk id="5" creationId="{0253CA47-9CE8-FE4C-1CAF-35F8B44975F4}"/>
          </ac:spMkLst>
        </pc:spChg>
      </pc:sldChg>
      <pc:sldChg chg="addSp">
        <pc:chgData name="Quentin Bireau" userId="S::quentin.bireau@solyti.fr::1e5c26b3-c12c-4cb1-9c7a-f2154d436824" providerId="AD" clId="Web-{B68BC459-6F40-3B23-6B94-421E10F527BA}" dt="2024-09-23T07:43:12.083" v="68"/>
        <pc:sldMkLst>
          <pc:docMk/>
          <pc:sldMk cId="1369822903" sldId="580"/>
        </pc:sldMkLst>
        <pc:spChg chg="add">
          <ac:chgData name="Quentin Bireau" userId="S::quentin.bireau@solyti.fr::1e5c26b3-c12c-4cb1-9c7a-f2154d436824" providerId="AD" clId="Web-{B68BC459-6F40-3B23-6B94-421E10F527BA}" dt="2024-09-23T07:43:12.067" v="67"/>
          <ac:spMkLst>
            <pc:docMk/>
            <pc:sldMk cId="1369822903" sldId="580"/>
            <ac:spMk id="3" creationId="{BFAB6251-A95E-6248-8832-584381CCE796}"/>
          </ac:spMkLst>
        </pc:spChg>
        <pc:spChg chg="add">
          <ac:chgData name="Quentin Bireau" userId="S::quentin.bireau@solyti.fr::1e5c26b3-c12c-4cb1-9c7a-f2154d436824" providerId="AD" clId="Web-{B68BC459-6F40-3B23-6B94-421E10F527BA}" dt="2024-09-23T07:43:12.083" v="68"/>
          <ac:spMkLst>
            <pc:docMk/>
            <pc:sldMk cId="1369822903" sldId="580"/>
            <ac:spMk id="5" creationId="{5075C3D3-FE44-FD2C-EF4D-3C1A6F7A7B7B}"/>
          </ac:spMkLst>
        </pc:spChg>
      </pc:sldChg>
      <pc:sldChg chg="addSp">
        <pc:chgData name="Quentin Bireau" userId="S::quentin.bireau@solyti.fr::1e5c26b3-c12c-4cb1-9c7a-f2154d436824" providerId="AD" clId="Web-{B68BC459-6F40-3B23-6B94-421E10F527BA}" dt="2024-09-23T07:43:55.460" v="85"/>
        <pc:sldMkLst>
          <pc:docMk/>
          <pc:sldMk cId="1946497189" sldId="581"/>
        </pc:sldMkLst>
        <pc:spChg chg="add">
          <ac:chgData name="Quentin Bireau" userId="S::quentin.bireau@solyti.fr::1e5c26b3-c12c-4cb1-9c7a-f2154d436824" providerId="AD" clId="Web-{B68BC459-6F40-3B23-6B94-421E10F527BA}" dt="2024-09-23T07:43:55.444" v="84"/>
          <ac:spMkLst>
            <pc:docMk/>
            <pc:sldMk cId="1946497189" sldId="581"/>
            <ac:spMk id="3" creationId="{F31D46BF-9D73-1461-4142-11C08068EACA}"/>
          </ac:spMkLst>
        </pc:spChg>
        <pc:spChg chg="add">
          <ac:chgData name="Quentin Bireau" userId="S::quentin.bireau@solyti.fr::1e5c26b3-c12c-4cb1-9c7a-f2154d436824" providerId="AD" clId="Web-{B68BC459-6F40-3B23-6B94-421E10F527BA}" dt="2024-09-23T07:43:55.460" v="85"/>
          <ac:spMkLst>
            <pc:docMk/>
            <pc:sldMk cId="1946497189" sldId="581"/>
            <ac:spMk id="5" creationId="{64CC4DFA-F767-FE53-15BC-EBAB57B34B6D}"/>
          </ac:spMkLst>
        </pc:spChg>
      </pc:sldChg>
      <pc:sldChg chg="addSp">
        <pc:chgData name="Quentin Bireau" userId="S::quentin.bireau@solyti.fr::1e5c26b3-c12c-4cb1-9c7a-f2154d436824" providerId="AD" clId="Web-{B68BC459-6F40-3B23-6B94-421E10F527BA}" dt="2024-09-23T07:44:13.226" v="94"/>
        <pc:sldMkLst>
          <pc:docMk/>
          <pc:sldMk cId="3958280935" sldId="582"/>
        </pc:sldMkLst>
        <pc:spChg chg="add">
          <ac:chgData name="Quentin Bireau" userId="S::quentin.bireau@solyti.fr::1e5c26b3-c12c-4cb1-9c7a-f2154d436824" providerId="AD" clId="Web-{B68BC459-6F40-3B23-6B94-421E10F527BA}" dt="2024-09-23T07:44:13.195" v="93"/>
          <ac:spMkLst>
            <pc:docMk/>
            <pc:sldMk cId="3958280935" sldId="582"/>
            <ac:spMk id="4" creationId="{715F87F8-CFB8-D28F-AA3D-0A8A9E8D5DBB}"/>
          </ac:spMkLst>
        </pc:spChg>
        <pc:spChg chg="add">
          <ac:chgData name="Quentin Bireau" userId="S::quentin.bireau@solyti.fr::1e5c26b3-c12c-4cb1-9c7a-f2154d436824" providerId="AD" clId="Web-{B68BC459-6F40-3B23-6B94-421E10F527BA}" dt="2024-09-23T07:44:13.226" v="94"/>
          <ac:spMkLst>
            <pc:docMk/>
            <pc:sldMk cId="3958280935" sldId="582"/>
            <ac:spMk id="6" creationId="{271E783D-706B-5296-B6DB-83E02D42D014}"/>
          </ac:spMkLst>
        </pc:spChg>
      </pc:sldChg>
      <pc:sldChg chg="addSp delSp modSp">
        <pc:chgData name="Quentin Bireau" userId="S::quentin.bireau@solyti.fr::1e5c26b3-c12c-4cb1-9c7a-f2154d436824" providerId="AD" clId="Web-{B68BC459-6F40-3B23-6B94-421E10F527BA}" dt="2024-09-23T07:47:49.938" v="174"/>
        <pc:sldMkLst>
          <pc:docMk/>
          <pc:sldMk cId="63319620" sldId="583"/>
        </pc:sldMkLst>
        <pc:spChg chg="del">
          <ac:chgData name="Quentin Bireau" userId="S::quentin.bireau@solyti.fr::1e5c26b3-c12c-4cb1-9c7a-f2154d436824" providerId="AD" clId="Web-{B68BC459-6F40-3B23-6B94-421E10F527BA}" dt="2024-09-23T07:46:51.638" v="144"/>
          <ac:spMkLst>
            <pc:docMk/>
            <pc:sldMk cId="63319620" sldId="583"/>
            <ac:spMk id="2" creationId="{00000000-0000-0000-0000-000000000000}"/>
          </ac:spMkLst>
        </pc:spChg>
        <pc:spChg chg="del">
          <ac:chgData name="Quentin Bireau" userId="S::quentin.bireau@solyti.fr::1e5c26b3-c12c-4cb1-9c7a-f2154d436824" providerId="AD" clId="Web-{B68BC459-6F40-3B23-6B94-421E10F527BA}" dt="2024-09-23T07:46:51.638" v="143"/>
          <ac:spMkLst>
            <pc:docMk/>
            <pc:sldMk cId="63319620" sldId="583"/>
            <ac:spMk id="3" creationId="{00000000-0000-0000-0000-000000000000}"/>
          </ac:spMkLst>
        </pc:spChg>
        <pc:spChg chg="mod">
          <ac:chgData name="Quentin Bireau" userId="S::quentin.bireau@solyti.fr::1e5c26b3-c12c-4cb1-9c7a-f2154d436824" providerId="AD" clId="Web-{B68BC459-6F40-3B23-6B94-421E10F527BA}" dt="2024-09-23T07:47:38.765" v="171" actId="20577"/>
          <ac:spMkLst>
            <pc:docMk/>
            <pc:sldMk cId="63319620" sldId="583"/>
            <ac:spMk id="6" creationId="{00000000-0000-0000-0000-000000000000}"/>
          </ac:spMkLst>
        </pc:spChg>
        <pc:spChg chg="del">
          <ac:chgData name="Quentin Bireau" userId="S::quentin.bireau@solyti.fr::1e5c26b3-c12c-4cb1-9c7a-f2154d436824" providerId="AD" clId="Web-{B68BC459-6F40-3B23-6B94-421E10F527BA}" dt="2024-09-23T07:47:07.186" v="153"/>
          <ac:spMkLst>
            <pc:docMk/>
            <pc:sldMk cId="63319620" sldId="583"/>
            <ac:spMk id="9" creationId="{00000000-0000-0000-0000-000000000000}"/>
          </ac:spMkLst>
        </pc:spChg>
        <pc:spChg chg="del">
          <ac:chgData name="Quentin Bireau" userId="S::quentin.bireau@solyti.fr::1e5c26b3-c12c-4cb1-9c7a-f2154d436824" providerId="AD" clId="Web-{B68BC459-6F40-3B23-6B94-421E10F527BA}" dt="2024-09-23T07:47:07.186" v="152"/>
          <ac:spMkLst>
            <pc:docMk/>
            <pc:sldMk cId="63319620" sldId="583"/>
            <ac:spMk id="11" creationId="{00000000-0000-0000-0000-000000000000}"/>
          </ac:spMkLst>
        </pc:spChg>
        <pc:spChg chg="del">
          <ac:chgData name="Quentin Bireau" userId="S::quentin.bireau@solyti.fr::1e5c26b3-c12c-4cb1-9c7a-f2154d436824" providerId="AD" clId="Web-{B68BC459-6F40-3B23-6B94-421E10F527BA}" dt="2024-09-23T07:47:07.186" v="155"/>
          <ac:spMkLst>
            <pc:docMk/>
            <pc:sldMk cId="63319620" sldId="583"/>
            <ac:spMk id="13" creationId="{00000000-0000-0000-0000-000000000000}"/>
          </ac:spMkLst>
        </pc:spChg>
        <pc:spChg chg="del">
          <ac:chgData name="Quentin Bireau" userId="S::quentin.bireau@solyti.fr::1e5c26b3-c12c-4cb1-9c7a-f2154d436824" providerId="AD" clId="Web-{B68BC459-6F40-3B23-6B94-421E10F527BA}" dt="2024-09-23T07:47:07.186" v="154"/>
          <ac:spMkLst>
            <pc:docMk/>
            <pc:sldMk cId="63319620" sldId="583"/>
            <ac:spMk id="14" creationId="{00000000-0000-0000-0000-000000000000}"/>
          </ac:spMkLst>
        </pc:spChg>
        <pc:spChg chg="add del">
          <ac:chgData name="Quentin Bireau" userId="S::quentin.bireau@solyti.fr::1e5c26b3-c12c-4cb1-9c7a-f2154d436824" providerId="AD" clId="Web-{B68BC459-6F40-3B23-6B94-421E10F527BA}" dt="2024-09-23T07:46:42.669" v="142"/>
          <ac:spMkLst>
            <pc:docMk/>
            <pc:sldMk cId="63319620" sldId="583"/>
            <ac:spMk id="16" creationId="{7116AF7D-B9A5-5249-EB23-75EF5619D0C2}"/>
          </ac:spMkLst>
        </pc:spChg>
        <pc:spChg chg="del">
          <ac:chgData name="Quentin Bireau" userId="S::quentin.bireau@solyti.fr::1e5c26b3-c12c-4cb1-9c7a-f2154d436824" providerId="AD" clId="Web-{B68BC459-6F40-3B23-6B94-421E10F527BA}" dt="2024-09-23T07:46:56.857" v="149"/>
          <ac:spMkLst>
            <pc:docMk/>
            <pc:sldMk cId="63319620" sldId="583"/>
            <ac:spMk id="18" creationId="{00000000-0000-0000-0000-000000000000}"/>
          </ac:spMkLst>
        </pc:spChg>
        <pc:spChg chg="del">
          <ac:chgData name="Quentin Bireau" userId="S::quentin.bireau@solyti.fr::1e5c26b3-c12c-4cb1-9c7a-f2154d436824" providerId="AD" clId="Web-{B68BC459-6F40-3B23-6B94-421E10F527BA}" dt="2024-09-23T07:46:56.857" v="148"/>
          <ac:spMkLst>
            <pc:docMk/>
            <pc:sldMk cId="63319620" sldId="583"/>
            <ac:spMk id="19" creationId="{00000000-0000-0000-0000-000000000000}"/>
          </ac:spMkLst>
        </pc:spChg>
        <pc:spChg chg="del">
          <ac:chgData name="Quentin Bireau" userId="S::quentin.bireau@solyti.fr::1e5c26b3-c12c-4cb1-9c7a-f2154d436824" providerId="AD" clId="Web-{B68BC459-6F40-3B23-6B94-421E10F527BA}" dt="2024-09-23T07:46:56.857" v="147"/>
          <ac:spMkLst>
            <pc:docMk/>
            <pc:sldMk cId="63319620" sldId="583"/>
            <ac:spMk id="20" creationId="{00000000-0000-0000-0000-000000000000}"/>
          </ac:spMkLst>
        </pc:spChg>
        <pc:spChg chg="del">
          <ac:chgData name="Quentin Bireau" userId="S::quentin.bireau@solyti.fr::1e5c26b3-c12c-4cb1-9c7a-f2154d436824" providerId="AD" clId="Web-{B68BC459-6F40-3B23-6B94-421E10F527BA}" dt="2024-09-23T07:47:07.186" v="151"/>
          <ac:spMkLst>
            <pc:docMk/>
            <pc:sldMk cId="63319620" sldId="583"/>
            <ac:spMk id="21" creationId="{00000000-0000-0000-0000-000000000000}"/>
          </ac:spMkLst>
        </pc:spChg>
        <pc:spChg chg="del">
          <ac:chgData name="Quentin Bireau" userId="S::quentin.bireau@solyti.fr::1e5c26b3-c12c-4cb1-9c7a-f2154d436824" providerId="AD" clId="Web-{B68BC459-6F40-3B23-6B94-421E10F527BA}" dt="2024-09-23T07:46:56.857" v="146"/>
          <ac:spMkLst>
            <pc:docMk/>
            <pc:sldMk cId="63319620" sldId="583"/>
            <ac:spMk id="22" creationId="{00000000-0000-0000-0000-000000000000}"/>
          </ac:spMkLst>
        </pc:spChg>
        <pc:spChg chg="del">
          <ac:chgData name="Quentin Bireau" userId="S::quentin.bireau@solyti.fr::1e5c26b3-c12c-4cb1-9c7a-f2154d436824" providerId="AD" clId="Web-{B68BC459-6F40-3B23-6B94-421E10F527BA}" dt="2024-09-23T07:47:07.186" v="150"/>
          <ac:spMkLst>
            <pc:docMk/>
            <pc:sldMk cId="63319620" sldId="583"/>
            <ac:spMk id="23" creationId="{00000000-0000-0000-0000-000000000000}"/>
          </ac:spMkLst>
        </pc:spChg>
        <pc:spChg chg="add del">
          <ac:chgData name="Quentin Bireau" userId="S::quentin.bireau@solyti.fr::1e5c26b3-c12c-4cb1-9c7a-f2154d436824" providerId="AD" clId="Web-{B68BC459-6F40-3B23-6B94-421E10F527BA}" dt="2024-09-23T07:46:40.200" v="141"/>
          <ac:spMkLst>
            <pc:docMk/>
            <pc:sldMk cId="63319620" sldId="583"/>
            <ac:spMk id="24" creationId="{CEB2B3A4-4D87-3B29-0E04-5EC8153097E1}"/>
          </ac:spMkLst>
        </pc:spChg>
        <pc:spChg chg="add mod">
          <ac:chgData name="Quentin Bireau" userId="S::quentin.bireau@solyti.fr::1e5c26b3-c12c-4cb1-9c7a-f2154d436824" providerId="AD" clId="Web-{B68BC459-6F40-3B23-6B94-421E10F527BA}" dt="2024-09-23T07:47:13.608" v="158" actId="1076"/>
          <ac:spMkLst>
            <pc:docMk/>
            <pc:sldMk cId="63319620" sldId="583"/>
            <ac:spMk id="26" creationId="{F617560B-AD58-F9AB-E1B8-668FC93F8586}"/>
          </ac:spMkLst>
        </pc:spChg>
        <pc:spChg chg="add del mod">
          <ac:chgData name="Quentin Bireau" userId="S::quentin.bireau@solyti.fr::1e5c26b3-c12c-4cb1-9c7a-f2154d436824" providerId="AD" clId="Web-{B68BC459-6F40-3B23-6B94-421E10F527BA}" dt="2024-09-23T07:47:49.938" v="174"/>
          <ac:spMkLst>
            <pc:docMk/>
            <pc:sldMk cId="63319620" sldId="583"/>
            <ac:spMk id="28" creationId="{BEF47C20-7525-87F1-84D8-097F81680DF6}"/>
          </ac:spMkLst>
        </pc:spChg>
        <pc:spChg chg="add">
          <ac:chgData name="Quentin Bireau" userId="S::quentin.bireau@solyti.fr::1e5c26b3-c12c-4cb1-9c7a-f2154d436824" providerId="AD" clId="Web-{B68BC459-6F40-3B23-6B94-421E10F527BA}" dt="2024-09-23T07:47:41.531" v="172"/>
          <ac:spMkLst>
            <pc:docMk/>
            <pc:sldMk cId="63319620" sldId="583"/>
            <ac:spMk id="30" creationId="{249F3D25-BB07-87F7-C0D1-8D07340665C9}"/>
          </ac:spMkLst>
        </pc:spChg>
        <pc:spChg chg="add">
          <ac:chgData name="Quentin Bireau" userId="S::quentin.bireau@solyti.fr::1e5c26b3-c12c-4cb1-9c7a-f2154d436824" providerId="AD" clId="Web-{B68BC459-6F40-3B23-6B94-421E10F527BA}" dt="2024-09-23T07:47:41.547" v="173"/>
          <ac:spMkLst>
            <pc:docMk/>
            <pc:sldMk cId="63319620" sldId="583"/>
            <ac:spMk id="32" creationId="{C7B0867C-E826-A896-6BE1-71C3038110C6}"/>
          </ac:spMkLst>
        </pc:spChg>
        <pc:cxnChg chg="del">
          <ac:chgData name="Quentin Bireau" userId="S::quentin.bireau@solyti.fr::1e5c26b3-c12c-4cb1-9c7a-f2154d436824" providerId="AD" clId="Web-{B68BC459-6F40-3B23-6B94-421E10F527BA}" dt="2024-09-23T07:46:51.638" v="145"/>
          <ac:cxnSpMkLst>
            <pc:docMk/>
            <pc:sldMk cId="63319620" sldId="583"/>
            <ac:cxnSpMk id="12" creationId="{00000000-0000-0000-0000-000000000000}"/>
          </ac:cxnSpMkLst>
        </pc:cxnChg>
      </pc:sldChg>
      <pc:sldChg chg="addSp">
        <pc:chgData name="Quentin Bireau" userId="S::quentin.bireau@solyti.fr::1e5c26b3-c12c-4cb1-9c7a-f2154d436824" providerId="AD" clId="Web-{B68BC459-6F40-3B23-6B94-421E10F527BA}" dt="2024-09-23T07:44:16.132" v="96"/>
        <pc:sldMkLst>
          <pc:docMk/>
          <pc:sldMk cId="3739178353" sldId="585"/>
        </pc:sldMkLst>
        <pc:spChg chg="add">
          <ac:chgData name="Quentin Bireau" userId="S::quentin.bireau@solyti.fr::1e5c26b3-c12c-4cb1-9c7a-f2154d436824" providerId="AD" clId="Web-{B68BC459-6F40-3B23-6B94-421E10F527BA}" dt="2024-09-23T07:44:16.132" v="95"/>
          <ac:spMkLst>
            <pc:docMk/>
            <pc:sldMk cId="3739178353" sldId="585"/>
            <ac:spMk id="3" creationId="{3D824A47-90D8-279B-8402-15593B56612D}"/>
          </ac:spMkLst>
        </pc:spChg>
        <pc:spChg chg="add">
          <ac:chgData name="Quentin Bireau" userId="S::quentin.bireau@solyti.fr::1e5c26b3-c12c-4cb1-9c7a-f2154d436824" providerId="AD" clId="Web-{B68BC459-6F40-3B23-6B94-421E10F527BA}" dt="2024-09-23T07:44:16.132" v="96"/>
          <ac:spMkLst>
            <pc:docMk/>
            <pc:sldMk cId="3739178353" sldId="585"/>
            <ac:spMk id="5" creationId="{93C42E71-55DE-F7D2-9C71-1EDD1674B0D0}"/>
          </ac:spMkLst>
        </pc:spChg>
      </pc:sldChg>
      <pc:sldChg chg="addSp">
        <pc:chgData name="Quentin Bireau" userId="S::quentin.bireau@solyti.fr::1e5c26b3-c12c-4cb1-9c7a-f2154d436824" providerId="AD" clId="Web-{B68BC459-6F40-3B23-6B94-421E10F527BA}" dt="2024-09-23T07:44:18.960" v="98"/>
        <pc:sldMkLst>
          <pc:docMk/>
          <pc:sldMk cId="3407790047" sldId="587"/>
        </pc:sldMkLst>
        <pc:spChg chg="add">
          <ac:chgData name="Quentin Bireau" userId="S::quentin.bireau@solyti.fr::1e5c26b3-c12c-4cb1-9c7a-f2154d436824" providerId="AD" clId="Web-{B68BC459-6F40-3B23-6B94-421E10F527BA}" dt="2024-09-23T07:44:18.929" v="97"/>
          <ac:spMkLst>
            <pc:docMk/>
            <pc:sldMk cId="3407790047" sldId="587"/>
            <ac:spMk id="3" creationId="{70B86FA2-8E97-FDB8-BD43-DD4EFF79D67D}"/>
          </ac:spMkLst>
        </pc:spChg>
        <pc:spChg chg="add">
          <ac:chgData name="Quentin Bireau" userId="S::quentin.bireau@solyti.fr::1e5c26b3-c12c-4cb1-9c7a-f2154d436824" providerId="AD" clId="Web-{B68BC459-6F40-3B23-6B94-421E10F527BA}" dt="2024-09-23T07:44:18.960" v="98"/>
          <ac:spMkLst>
            <pc:docMk/>
            <pc:sldMk cId="3407790047" sldId="587"/>
            <ac:spMk id="5" creationId="{F3F5B9C8-8771-3EE3-2F7B-ACA72CBF27D3}"/>
          </ac:spMkLst>
        </pc:spChg>
      </pc:sldChg>
      <pc:sldChg chg="addSp">
        <pc:chgData name="Quentin Bireau" userId="S::quentin.bireau@solyti.fr::1e5c26b3-c12c-4cb1-9c7a-f2154d436824" providerId="AD" clId="Web-{B68BC459-6F40-3B23-6B94-421E10F527BA}" dt="2024-09-23T07:44:24.789" v="104"/>
        <pc:sldMkLst>
          <pc:docMk/>
          <pc:sldMk cId="996524956" sldId="588"/>
        </pc:sldMkLst>
        <pc:spChg chg="add">
          <ac:chgData name="Quentin Bireau" userId="S::quentin.bireau@solyti.fr::1e5c26b3-c12c-4cb1-9c7a-f2154d436824" providerId="AD" clId="Web-{B68BC459-6F40-3B23-6B94-421E10F527BA}" dt="2024-09-23T07:44:24.773" v="103"/>
          <ac:spMkLst>
            <pc:docMk/>
            <pc:sldMk cId="996524956" sldId="588"/>
            <ac:spMk id="3" creationId="{833B24CC-6F92-F909-0D6C-FE7EE6C11FD6}"/>
          </ac:spMkLst>
        </pc:spChg>
        <pc:spChg chg="add">
          <ac:chgData name="Quentin Bireau" userId="S::quentin.bireau@solyti.fr::1e5c26b3-c12c-4cb1-9c7a-f2154d436824" providerId="AD" clId="Web-{B68BC459-6F40-3B23-6B94-421E10F527BA}" dt="2024-09-23T07:44:24.789" v="104"/>
          <ac:spMkLst>
            <pc:docMk/>
            <pc:sldMk cId="996524956" sldId="588"/>
            <ac:spMk id="5" creationId="{727360B7-76F2-0E08-CD1E-8566839FFF46}"/>
          </ac:spMkLst>
        </pc:spChg>
      </pc:sldChg>
      <pc:sldChg chg="addSp">
        <pc:chgData name="Quentin Bireau" userId="S::quentin.bireau@solyti.fr::1e5c26b3-c12c-4cb1-9c7a-f2154d436824" providerId="AD" clId="Web-{B68BC459-6F40-3B23-6B94-421E10F527BA}" dt="2024-09-23T07:44:21.632" v="100"/>
        <pc:sldMkLst>
          <pc:docMk/>
          <pc:sldMk cId="3307931674" sldId="589"/>
        </pc:sldMkLst>
        <pc:spChg chg="add">
          <ac:chgData name="Quentin Bireau" userId="S::quentin.bireau@solyti.fr::1e5c26b3-c12c-4cb1-9c7a-f2154d436824" providerId="AD" clId="Web-{B68BC459-6F40-3B23-6B94-421E10F527BA}" dt="2024-09-23T07:44:21.601" v="99"/>
          <ac:spMkLst>
            <pc:docMk/>
            <pc:sldMk cId="3307931674" sldId="589"/>
            <ac:spMk id="3" creationId="{32A412A3-63F9-2145-28DF-A16A580A18FA}"/>
          </ac:spMkLst>
        </pc:spChg>
        <pc:spChg chg="add">
          <ac:chgData name="Quentin Bireau" userId="S::quentin.bireau@solyti.fr::1e5c26b3-c12c-4cb1-9c7a-f2154d436824" providerId="AD" clId="Web-{B68BC459-6F40-3B23-6B94-421E10F527BA}" dt="2024-09-23T07:44:21.632" v="100"/>
          <ac:spMkLst>
            <pc:docMk/>
            <pc:sldMk cId="3307931674" sldId="589"/>
            <ac:spMk id="5" creationId="{5B7CEC9D-54F2-4034-F422-B9D88958DF83}"/>
          </ac:spMkLst>
        </pc:spChg>
      </pc:sldChg>
      <pc:sldChg chg="addSp">
        <pc:chgData name="Quentin Bireau" userId="S::quentin.bireau@solyti.fr::1e5c26b3-c12c-4cb1-9c7a-f2154d436824" providerId="AD" clId="Web-{B68BC459-6F40-3B23-6B94-421E10F527BA}" dt="2024-09-23T07:44:23.492" v="102"/>
        <pc:sldMkLst>
          <pc:docMk/>
          <pc:sldMk cId="2215405933" sldId="590"/>
        </pc:sldMkLst>
        <pc:spChg chg="add">
          <ac:chgData name="Quentin Bireau" userId="S::quentin.bireau@solyti.fr::1e5c26b3-c12c-4cb1-9c7a-f2154d436824" providerId="AD" clId="Web-{B68BC459-6F40-3B23-6B94-421E10F527BA}" dt="2024-09-23T07:44:23.461" v="101"/>
          <ac:spMkLst>
            <pc:docMk/>
            <pc:sldMk cId="2215405933" sldId="590"/>
            <ac:spMk id="5" creationId="{34CADA69-8427-6CC0-9597-F851D688C237}"/>
          </ac:spMkLst>
        </pc:spChg>
        <pc:spChg chg="add">
          <ac:chgData name="Quentin Bireau" userId="S::quentin.bireau@solyti.fr::1e5c26b3-c12c-4cb1-9c7a-f2154d436824" providerId="AD" clId="Web-{B68BC459-6F40-3B23-6B94-421E10F527BA}" dt="2024-09-23T07:44:23.492" v="102"/>
          <ac:spMkLst>
            <pc:docMk/>
            <pc:sldMk cId="2215405933" sldId="590"/>
            <ac:spMk id="17" creationId="{79D3C5F7-F4DF-F448-B1CE-6DA751BEE771}"/>
          </ac:spMkLst>
        </pc:spChg>
      </pc:sldChg>
      <pc:sldChg chg="addSp">
        <pc:chgData name="Quentin Bireau" userId="S::quentin.bireau@solyti.fr::1e5c26b3-c12c-4cb1-9c7a-f2154d436824" providerId="AD" clId="Web-{B68BC459-6F40-3B23-6B94-421E10F527BA}" dt="2024-09-23T07:44:26.898" v="106"/>
        <pc:sldMkLst>
          <pc:docMk/>
          <pc:sldMk cId="4238738894" sldId="591"/>
        </pc:sldMkLst>
        <pc:spChg chg="add">
          <ac:chgData name="Quentin Bireau" userId="S::quentin.bireau@solyti.fr::1e5c26b3-c12c-4cb1-9c7a-f2154d436824" providerId="AD" clId="Web-{B68BC459-6F40-3B23-6B94-421E10F527BA}" dt="2024-09-23T07:44:26.883" v="105"/>
          <ac:spMkLst>
            <pc:docMk/>
            <pc:sldMk cId="4238738894" sldId="591"/>
            <ac:spMk id="3" creationId="{F09CF9FA-8FED-C946-26B1-A94B4BE114AC}"/>
          </ac:spMkLst>
        </pc:spChg>
        <pc:spChg chg="add">
          <ac:chgData name="Quentin Bireau" userId="S::quentin.bireau@solyti.fr::1e5c26b3-c12c-4cb1-9c7a-f2154d436824" providerId="AD" clId="Web-{B68BC459-6F40-3B23-6B94-421E10F527BA}" dt="2024-09-23T07:44:26.898" v="106"/>
          <ac:spMkLst>
            <pc:docMk/>
            <pc:sldMk cId="4238738894" sldId="591"/>
            <ac:spMk id="5" creationId="{AD6AC9CC-F339-1EA4-0725-5D210E2D726C}"/>
          </ac:spMkLst>
        </pc:spChg>
      </pc:sldChg>
      <pc:sldChg chg="addSp">
        <pc:chgData name="Quentin Bireau" userId="S::quentin.bireau@solyti.fr::1e5c26b3-c12c-4cb1-9c7a-f2154d436824" providerId="AD" clId="Web-{B68BC459-6F40-3B23-6B94-421E10F527BA}" dt="2024-09-23T07:44:51.493" v="117"/>
        <pc:sldMkLst>
          <pc:docMk/>
          <pc:sldMk cId="1580148599" sldId="592"/>
        </pc:sldMkLst>
        <pc:spChg chg="add">
          <ac:chgData name="Quentin Bireau" userId="S::quentin.bireau@solyti.fr::1e5c26b3-c12c-4cb1-9c7a-f2154d436824" providerId="AD" clId="Web-{B68BC459-6F40-3B23-6B94-421E10F527BA}" dt="2024-09-23T07:44:51.477" v="116"/>
          <ac:spMkLst>
            <pc:docMk/>
            <pc:sldMk cId="1580148599" sldId="592"/>
            <ac:spMk id="3" creationId="{A112450B-B55A-C5B2-F3C6-F8756A8DB46D}"/>
          </ac:spMkLst>
        </pc:spChg>
        <pc:spChg chg="add">
          <ac:chgData name="Quentin Bireau" userId="S::quentin.bireau@solyti.fr::1e5c26b3-c12c-4cb1-9c7a-f2154d436824" providerId="AD" clId="Web-{B68BC459-6F40-3B23-6B94-421E10F527BA}" dt="2024-09-23T07:44:51.493" v="117"/>
          <ac:spMkLst>
            <pc:docMk/>
            <pc:sldMk cId="1580148599" sldId="592"/>
            <ac:spMk id="5" creationId="{F0A27D8D-AB83-69AC-6C43-0FDC373D96CB}"/>
          </ac:spMkLst>
        </pc:spChg>
      </pc:sldChg>
      <pc:sldChg chg="addSp">
        <pc:chgData name="Quentin Bireau" userId="S::quentin.bireau@solyti.fr::1e5c26b3-c12c-4cb1-9c7a-f2154d436824" providerId="AD" clId="Web-{B68BC459-6F40-3B23-6B94-421E10F527BA}" dt="2024-09-23T07:45:03.400" v="122"/>
        <pc:sldMkLst>
          <pc:docMk/>
          <pc:sldMk cId="1009014444" sldId="593"/>
        </pc:sldMkLst>
        <pc:spChg chg="add">
          <ac:chgData name="Quentin Bireau" userId="S::quentin.bireau@solyti.fr::1e5c26b3-c12c-4cb1-9c7a-f2154d436824" providerId="AD" clId="Web-{B68BC459-6F40-3B23-6B94-421E10F527BA}" dt="2024-09-23T07:45:03.384" v="121"/>
          <ac:spMkLst>
            <pc:docMk/>
            <pc:sldMk cId="1009014444" sldId="593"/>
            <ac:spMk id="3" creationId="{9C0F0488-A7E9-63CC-7AC7-5FB8B40220A0}"/>
          </ac:spMkLst>
        </pc:spChg>
        <pc:spChg chg="add">
          <ac:chgData name="Quentin Bireau" userId="S::quentin.bireau@solyti.fr::1e5c26b3-c12c-4cb1-9c7a-f2154d436824" providerId="AD" clId="Web-{B68BC459-6F40-3B23-6B94-421E10F527BA}" dt="2024-09-23T07:45:03.400" v="122"/>
          <ac:spMkLst>
            <pc:docMk/>
            <pc:sldMk cId="1009014444" sldId="593"/>
            <ac:spMk id="5" creationId="{495A9E89-DBD1-CBBB-42CA-81A0CB55B650}"/>
          </ac:spMkLst>
        </pc:spChg>
      </pc:sldChg>
      <pc:sldChg chg="addSp modSp">
        <pc:chgData name="Quentin Bireau" userId="S::quentin.bireau@solyti.fr::1e5c26b3-c12c-4cb1-9c7a-f2154d436824" providerId="AD" clId="Web-{B68BC459-6F40-3B23-6B94-421E10F527BA}" dt="2024-09-23T07:45:00.634" v="120" actId="14100"/>
        <pc:sldMkLst>
          <pc:docMk/>
          <pc:sldMk cId="2583790062" sldId="594"/>
        </pc:sldMkLst>
        <pc:spChg chg="add mod">
          <ac:chgData name="Quentin Bireau" userId="S::quentin.bireau@solyti.fr::1e5c26b3-c12c-4cb1-9c7a-f2154d436824" providerId="AD" clId="Web-{B68BC459-6F40-3B23-6B94-421E10F527BA}" dt="2024-09-23T07:45:00.634" v="120" actId="14100"/>
          <ac:spMkLst>
            <pc:docMk/>
            <pc:sldMk cId="2583790062" sldId="594"/>
            <ac:spMk id="6" creationId="{C16CE38C-1851-034F-FE7C-DE8F074BCC8F}"/>
          </ac:spMkLst>
        </pc:spChg>
        <pc:spChg chg="add">
          <ac:chgData name="Quentin Bireau" userId="S::quentin.bireau@solyti.fr::1e5c26b3-c12c-4cb1-9c7a-f2154d436824" providerId="AD" clId="Web-{B68BC459-6F40-3B23-6B94-421E10F527BA}" dt="2024-09-23T07:44:54.665" v="119"/>
          <ac:spMkLst>
            <pc:docMk/>
            <pc:sldMk cId="2583790062" sldId="594"/>
            <ac:spMk id="8" creationId="{0B48562F-9C32-D6AE-195B-D706CDF0DB4D}"/>
          </ac:spMkLst>
        </pc:spChg>
      </pc:sldChg>
      <pc:sldChg chg="addSp">
        <pc:chgData name="Quentin Bireau" userId="S::quentin.bireau@solyti.fr::1e5c26b3-c12c-4cb1-9c7a-f2154d436824" providerId="AD" clId="Web-{B68BC459-6F40-3B23-6B94-421E10F527BA}" dt="2024-09-23T07:45:07.556" v="124"/>
        <pc:sldMkLst>
          <pc:docMk/>
          <pc:sldMk cId="2005049829" sldId="595"/>
        </pc:sldMkLst>
        <pc:spChg chg="add">
          <ac:chgData name="Quentin Bireau" userId="S::quentin.bireau@solyti.fr::1e5c26b3-c12c-4cb1-9c7a-f2154d436824" providerId="AD" clId="Web-{B68BC459-6F40-3B23-6B94-421E10F527BA}" dt="2024-09-23T07:45:07.556" v="123"/>
          <ac:spMkLst>
            <pc:docMk/>
            <pc:sldMk cId="2005049829" sldId="595"/>
            <ac:spMk id="3" creationId="{97776E5E-2044-8D65-2ACF-0F7744A6F772}"/>
          </ac:spMkLst>
        </pc:spChg>
        <pc:spChg chg="add">
          <ac:chgData name="Quentin Bireau" userId="S::quentin.bireau@solyti.fr::1e5c26b3-c12c-4cb1-9c7a-f2154d436824" providerId="AD" clId="Web-{B68BC459-6F40-3B23-6B94-421E10F527BA}" dt="2024-09-23T07:45:07.556" v="124"/>
          <ac:spMkLst>
            <pc:docMk/>
            <pc:sldMk cId="2005049829" sldId="595"/>
            <ac:spMk id="5" creationId="{D541DFB7-586A-425F-3C56-79D29E0716C3}"/>
          </ac:spMkLst>
        </pc:spChg>
      </pc:sldChg>
      <pc:sldChg chg="addSp">
        <pc:chgData name="Quentin Bireau" userId="S::quentin.bireau@solyti.fr::1e5c26b3-c12c-4cb1-9c7a-f2154d436824" providerId="AD" clId="Web-{B68BC459-6F40-3B23-6B94-421E10F527BA}" dt="2024-09-23T07:44:36.805" v="110"/>
        <pc:sldMkLst>
          <pc:docMk/>
          <pc:sldMk cId="1410384709" sldId="597"/>
        </pc:sldMkLst>
        <pc:spChg chg="add">
          <ac:chgData name="Quentin Bireau" userId="S::quentin.bireau@solyti.fr::1e5c26b3-c12c-4cb1-9c7a-f2154d436824" providerId="AD" clId="Web-{B68BC459-6F40-3B23-6B94-421E10F527BA}" dt="2024-09-23T07:44:36.789" v="109"/>
          <ac:spMkLst>
            <pc:docMk/>
            <pc:sldMk cId="1410384709" sldId="597"/>
            <ac:spMk id="4" creationId="{5D87BE25-6FFB-9D24-43A3-90B595D23290}"/>
          </ac:spMkLst>
        </pc:spChg>
        <pc:spChg chg="add">
          <ac:chgData name="Quentin Bireau" userId="S::quentin.bireau@solyti.fr::1e5c26b3-c12c-4cb1-9c7a-f2154d436824" providerId="AD" clId="Web-{B68BC459-6F40-3B23-6B94-421E10F527BA}" dt="2024-09-23T07:44:36.805" v="110"/>
          <ac:spMkLst>
            <pc:docMk/>
            <pc:sldMk cId="1410384709" sldId="597"/>
            <ac:spMk id="7" creationId="{1CF60354-39D9-DDDE-F65D-87DD0A842144}"/>
          </ac:spMkLst>
        </pc:spChg>
      </pc:sldChg>
      <pc:sldChg chg="addSp modSp">
        <pc:chgData name="Quentin Bireau" userId="S::quentin.bireau@solyti.fr::1e5c26b3-c12c-4cb1-9c7a-f2154d436824" providerId="AD" clId="Web-{B68BC459-6F40-3B23-6B94-421E10F527BA}" dt="2024-09-23T07:38:51.588" v="23" actId="20577"/>
        <pc:sldMkLst>
          <pc:docMk/>
          <pc:sldMk cId="2436794757" sldId="598"/>
        </pc:sldMkLst>
        <pc:spChg chg="mod">
          <ac:chgData name="Quentin Bireau" userId="S::quentin.bireau@solyti.fr::1e5c26b3-c12c-4cb1-9c7a-f2154d436824" providerId="AD" clId="Web-{B68BC459-6F40-3B23-6B94-421E10F527BA}" dt="2024-09-23T07:38:51.588" v="23" actId="20577"/>
          <ac:spMkLst>
            <pc:docMk/>
            <pc:sldMk cId="2436794757" sldId="598"/>
            <ac:spMk id="2" creationId="{00000000-0000-0000-0000-000000000000}"/>
          </ac:spMkLst>
        </pc:spChg>
        <pc:spChg chg="add">
          <ac:chgData name="Quentin Bireau" userId="S::quentin.bireau@solyti.fr::1e5c26b3-c12c-4cb1-9c7a-f2154d436824" providerId="AD" clId="Web-{B68BC459-6F40-3B23-6B94-421E10F527BA}" dt="2024-09-23T07:38:42.354" v="21"/>
          <ac:spMkLst>
            <pc:docMk/>
            <pc:sldMk cId="2436794757" sldId="598"/>
            <ac:spMk id="5" creationId="{4421629F-5556-7EBC-F2DB-F7735B4A7030}"/>
          </ac:spMkLst>
        </pc:spChg>
      </pc:sldChg>
      <pc:sldChg chg="addSp delSp del">
        <pc:chgData name="Quentin Bireau" userId="S::quentin.bireau@solyti.fr::1e5c26b3-c12c-4cb1-9c7a-f2154d436824" providerId="AD" clId="Web-{B68BC459-6F40-3B23-6B94-421E10F527BA}" dt="2024-09-23T07:45:41.901" v="130"/>
        <pc:sldMkLst>
          <pc:docMk/>
          <pc:sldMk cId="1418455255" sldId="599"/>
        </pc:sldMkLst>
        <pc:spChg chg="add">
          <ac:chgData name="Quentin Bireau" userId="S::quentin.bireau@solyti.fr::1e5c26b3-c12c-4cb1-9c7a-f2154d436824" providerId="AD" clId="Web-{B68BC459-6F40-3B23-6B94-421E10F527BA}" dt="2024-09-23T07:45:28.088" v="127"/>
          <ac:spMkLst>
            <pc:docMk/>
            <pc:sldMk cId="1418455255" sldId="599"/>
            <ac:spMk id="3" creationId="{0E733544-3AC7-BC7C-60E0-F81415C99FA4}"/>
          </ac:spMkLst>
        </pc:spChg>
        <pc:spChg chg="add del">
          <ac:chgData name="Quentin Bireau" userId="S::quentin.bireau@solyti.fr::1e5c26b3-c12c-4cb1-9c7a-f2154d436824" providerId="AD" clId="Web-{B68BC459-6F40-3B23-6B94-421E10F527BA}" dt="2024-09-23T07:45:32.792" v="129"/>
          <ac:spMkLst>
            <pc:docMk/>
            <pc:sldMk cId="1418455255" sldId="599"/>
            <ac:spMk id="8" creationId="{3041F74E-FBBA-1BF5-F60A-E73329EA585A}"/>
          </ac:spMkLst>
        </pc:spChg>
      </pc:sldChg>
      <pc:sldChg chg="addSp delSp">
        <pc:chgData name="Quentin Bireau" userId="S::quentin.bireau@solyti.fr::1e5c26b3-c12c-4cb1-9c7a-f2154d436824" providerId="AD" clId="Web-{B68BC459-6F40-3B23-6B94-421E10F527BA}" dt="2024-09-23T07:45:50.245" v="133"/>
        <pc:sldMkLst>
          <pc:docMk/>
          <pc:sldMk cId="782021292" sldId="600"/>
        </pc:sldMkLst>
        <pc:spChg chg="add">
          <ac:chgData name="Quentin Bireau" userId="S::quentin.bireau@solyti.fr::1e5c26b3-c12c-4cb1-9c7a-f2154d436824" providerId="AD" clId="Web-{B68BC459-6F40-3B23-6B94-421E10F527BA}" dt="2024-09-23T07:45:44.089" v="131"/>
          <ac:spMkLst>
            <pc:docMk/>
            <pc:sldMk cId="782021292" sldId="600"/>
            <ac:spMk id="3" creationId="{742AEF1E-473A-A79C-AF57-2C8DDDAC449B}"/>
          </ac:spMkLst>
        </pc:spChg>
        <pc:spChg chg="add del">
          <ac:chgData name="Quentin Bireau" userId="S::quentin.bireau@solyti.fr::1e5c26b3-c12c-4cb1-9c7a-f2154d436824" providerId="AD" clId="Web-{B68BC459-6F40-3B23-6B94-421E10F527BA}" dt="2024-09-23T07:45:50.245" v="133"/>
          <ac:spMkLst>
            <pc:docMk/>
            <pc:sldMk cId="782021292" sldId="600"/>
            <ac:spMk id="8" creationId="{046288A1-3E1D-3596-3AD9-87E52972C7AA}"/>
          </ac:spMkLst>
        </pc:spChg>
      </pc:sldChg>
      <pc:sldChg chg="addSp">
        <pc:chgData name="Quentin Bireau" userId="S::quentin.bireau@solyti.fr::1e5c26b3-c12c-4cb1-9c7a-f2154d436824" providerId="AD" clId="Web-{B68BC459-6F40-3B23-6B94-421E10F527BA}" dt="2024-09-23T07:42:10.534" v="45"/>
        <pc:sldMkLst>
          <pc:docMk/>
          <pc:sldMk cId="4219035266" sldId="603"/>
        </pc:sldMkLst>
        <pc:spChg chg="add">
          <ac:chgData name="Quentin Bireau" userId="S::quentin.bireau@solyti.fr::1e5c26b3-c12c-4cb1-9c7a-f2154d436824" providerId="AD" clId="Web-{B68BC459-6F40-3B23-6B94-421E10F527BA}" dt="2024-09-23T07:42:10.534" v="44"/>
          <ac:spMkLst>
            <pc:docMk/>
            <pc:sldMk cId="4219035266" sldId="603"/>
            <ac:spMk id="7" creationId="{258CD7A9-C41B-6E01-7E22-3E3F82808210}"/>
          </ac:spMkLst>
        </pc:spChg>
        <pc:spChg chg="add">
          <ac:chgData name="Quentin Bireau" userId="S::quentin.bireau@solyti.fr::1e5c26b3-c12c-4cb1-9c7a-f2154d436824" providerId="AD" clId="Web-{B68BC459-6F40-3B23-6B94-421E10F527BA}" dt="2024-09-23T07:42:10.534" v="45"/>
          <ac:spMkLst>
            <pc:docMk/>
            <pc:sldMk cId="4219035266" sldId="603"/>
            <ac:spMk id="9" creationId="{05EC3079-A49A-E23C-8D6A-5E26464DE14E}"/>
          </ac:spMkLst>
        </pc:spChg>
      </pc:sldChg>
      <pc:sldChg chg="addSp">
        <pc:chgData name="Quentin Bireau" userId="S::quentin.bireau@solyti.fr::1e5c26b3-c12c-4cb1-9c7a-f2154d436824" providerId="AD" clId="Web-{B68BC459-6F40-3B23-6B94-421E10F527BA}" dt="2024-09-23T07:42:22.034" v="49"/>
        <pc:sldMkLst>
          <pc:docMk/>
          <pc:sldMk cId="3478546949" sldId="604"/>
        </pc:sldMkLst>
        <pc:spChg chg="add">
          <ac:chgData name="Quentin Bireau" userId="S::quentin.bireau@solyti.fr::1e5c26b3-c12c-4cb1-9c7a-f2154d436824" providerId="AD" clId="Web-{B68BC459-6F40-3B23-6B94-421E10F527BA}" dt="2024-09-23T07:42:22.018" v="48"/>
          <ac:spMkLst>
            <pc:docMk/>
            <pc:sldMk cId="3478546949" sldId="604"/>
            <ac:spMk id="7" creationId="{ACCFEA32-673E-34F6-D200-435CD6E2C217}"/>
          </ac:spMkLst>
        </pc:spChg>
        <pc:spChg chg="add">
          <ac:chgData name="Quentin Bireau" userId="S::quentin.bireau@solyti.fr::1e5c26b3-c12c-4cb1-9c7a-f2154d436824" providerId="AD" clId="Web-{B68BC459-6F40-3B23-6B94-421E10F527BA}" dt="2024-09-23T07:42:22.034" v="49"/>
          <ac:spMkLst>
            <pc:docMk/>
            <pc:sldMk cId="3478546949" sldId="604"/>
            <ac:spMk id="9" creationId="{F904E033-F0ED-3E1C-6280-2AA8064002CB}"/>
          </ac:spMkLst>
        </pc:spChg>
      </pc:sldChg>
      <pc:sldChg chg="addSp">
        <pc:chgData name="Quentin Bireau" userId="S::quentin.bireau@solyti.fr::1e5c26b3-c12c-4cb1-9c7a-f2154d436824" providerId="AD" clId="Web-{B68BC459-6F40-3B23-6B94-421E10F527BA}" dt="2024-09-23T07:42:24.737" v="51"/>
        <pc:sldMkLst>
          <pc:docMk/>
          <pc:sldMk cId="2166320686" sldId="605"/>
        </pc:sldMkLst>
        <pc:spChg chg="add">
          <ac:chgData name="Quentin Bireau" userId="S::quentin.bireau@solyti.fr::1e5c26b3-c12c-4cb1-9c7a-f2154d436824" providerId="AD" clId="Web-{B68BC459-6F40-3B23-6B94-421E10F527BA}" dt="2024-09-23T07:42:24.722" v="50"/>
          <ac:spMkLst>
            <pc:docMk/>
            <pc:sldMk cId="2166320686" sldId="605"/>
            <ac:spMk id="7" creationId="{1EC65234-403F-6969-4523-BD8124A048D8}"/>
          </ac:spMkLst>
        </pc:spChg>
        <pc:spChg chg="add">
          <ac:chgData name="Quentin Bireau" userId="S::quentin.bireau@solyti.fr::1e5c26b3-c12c-4cb1-9c7a-f2154d436824" providerId="AD" clId="Web-{B68BC459-6F40-3B23-6B94-421E10F527BA}" dt="2024-09-23T07:42:24.737" v="51"/>
          <ac:spMkLst>
            <pc:docMk/>
            <pc:sldMk cId="2166320686" sldId="605"/>
            <ac:spMk id="9" creationId="{C1F01748-2D5D-305A-3DB1-3A3C11D7974B}"/>
          </ac:spMkLst>
        </pc:spChg>
      </pc:sldChg>
      <pc:sldChg chg="addSp">
        <pc:chgData name="Quentin Bireau" userId="S::quentin.bireau@solyti.fr::1e5c26b3-c12c-4cb1-9c7a-f2154d436824" providerId="AD" clId="Web-{B68BC459-6F40-3B23-6B94-421E10F527BA}" dt="2024-09-23T07:42:26.362" v="53"/>
        <pc:sldMkLst>
          <pc:docMk/>
          <pc:sldMk cId="3911418820" sldId="606"/>
        </pc:sldMkLst>
        <pc:spChg chg="add">
          <ac:chgData name="Quentin Bireau" userId="S::quentin.bireau@solyti.fr::1e5c26b3-c12c-4cb1-9c7a-f2154d436824" providerId="AD" clId="Web-{B68BC459-6F40-3B23-6B94-421E10F527BA}" dt="2024-09-23T07:42:26.362" v="52"/>
          <ac:spMkLst>
            <pc:docMk/>
            <pc:sldMk cId="3911418820" sldId="606"/>
            <ac:spMk id="7" creationId="{042DB86A-8A55-F1C1-5945-3989E2B20483}"/>
          </ac:spMkLst>
        </pc:spChg>
        <pc:spChg chg="add">
          <ac:chgData name="Quentin Bireau" userId="S::quentin.bireau@solyti.fr::1e5c26b3-c12c-4cb1-9c7a-f2154d436824" providerId="AD" clId="Web-{B68BC459-6F40-3B23-6B94-421E10F527BA}" dt="2024-09-23T07:42:26.362" v="53"/>
          <ac:spMkLst>
            <pc:docMk/>
            <pc:sldMk cId="3911418820" sldId="606"/>
            <ac:spMk id="9" creationId="{07EF6DDD-6797-0034-91DC-99B9133AE65F}"/>
          </ac:spMkLst>
        </pc:spChg>
      </pc:sldChg>
      <pc:sldChg chg="new del">
        <pc:chgData name="Quentin Bireau" userId="S::quentin.bireau@solyti.fr::1e5c26b3-c12c-4cb1-9c7a-f2154d436824" providerId="AD" clId="Web-{B68BC459-6F40-3B23-6B94-421E10F527BA}" dt="2024-09-23T07:37:24.507" v="1"/>
        <pc:sldMkLst>
          <pc:docMk/>
          <pc:sldMk cId="2970261378" sldId="608"/>
        </pc:sldMkLst>
      </pc:sldChg>
    </pc:docChg>
  </pc:docChgLst>
  <pc:docChgLst>
    <pc:chgData name="Quentin Bireau" userId="S::quentin.bireau@solyti.fr::1e5c26b3-c12c-4cb1-9c7a-f2154d436824" providerId="AD" clId="Web-{5A5B477D-3205-0373-CA1B-04F5E7D29781}"/>
    <pc:docChg chg="modSld modMainMaster">
      <pc:chgData name="Quentin Bireau" userId="S::quentin.bireau@solyti.fr::1e5c26b3-c12c-4cb1-9c7a-f2154d436824" providerId="AD" clId="Web-{5A5B477D-3205-0373-CA1B-04F5E7D29781}" dt="2024-03-26T10:04:53.889" v="4"/>
      <pc:docMkLst>
        <pc:docMk/>
      </pc:docMkLst>
      <pc:sldChg chg="addSp modSp">
        <pc:chgData name="Quentin Bireau" userId="S::quentin.bireau@solyti.fr::1e5c26b3-c12c-4cb1-9c7a-f2154d436824" providerId="AD" clId="Web-{5A5B477D-3205-0373-CA1B-04F5E7D29781}" dt="2024-03-26T10:04:53.889" v="4"/>
        <pc:sldMkLst>
          <pc:docMk/>
          <pc:sldMk cId="4004914938" sldId="260"/>
        </pc:sldMkLst>
        <pc:spChg chg="add mod">
          <ac:chgData name="Quentin Bireau" userId="S::quentin.bireau@solyti.fr::1e5c26b3-c12c-4cb1-9c7a-f2154d436824" providerId="AD" clId="Web-{5A5B477D-3205-0373-CA1B-04F5E7D29781}" dt="2024-03-26T10:04:53.889" v="4"/>
          <ac:spMkLst>
            <pc:docMk/>
            <pc:sldMk cId="4004914938" sldId="260"/>
            <ac:spMk id="3" creationId="{5F20D724-4C5C-29A0-190A-D98C0A4F1719}"/>
          </ac:spMkLst>
        </pc:spChg>
      </pc:sldChg>
      <pc:sldChg chg="addSp delSp modSp mod setBg">
        <pc:chgData name="Quentin Bireau" userId="S::quentin.bireau@solyti.fr::1e5c26b3-c12c-4cb1-9c7a-f2154d436824" providerId="AD" clId="Web-{5A5B477D-3205-0373-CA1B-04F5E7D29781}" dt="2024-03-26T10:04:46.748" v="3"/>
        <pc:sldMkLst>
          <pc:docMk/>
          <pc:sldMk cId="0" sldId="440"/>
        </pc:sldMkLst>
        <pc:spChg chg="del">
          <ac:chgData name="Quentin Bireau" userId="S::quentin.bireau@solyti.fr::1e5c26b3-c12c-4cb1-9c7a-f2154d436824" providerId="AD" clId="Web-{5A5B477D-3205-0373-CA1B-04F5E7D29781}" dt="2024-03-26T10:04:45.592" v="2"/>
          <ac:spMkLst>
            <pc:docMk/>
            <pc:sldMk cId="0" sldId="440"/>
            <ac:spMk id="2" creationId="{00000000-0000-0000-0000-000000000000}"/>
          </ac:spMkLst>
        </pc:spChg>
        <pc:spChg chg="add mod">
          <ac:chgData name="Quentin Bireau" userId="S::quentin.bireau@solyti.fr::1e5c26b3-c12c-4cb1-9c7a-f2154d436824" providerId="AD" clId="Web-{5A5B477D-3205-0373-CA1B-04F5E7D29781}" dt="2024-03-26T10:04:46.748" v="3"/>
          <ac:spMkLst>
            <pc:docMk/>
            <pc:sldMk cId="0" sldId="440"/>
            <ac:spMk id="3" creationId="{12D6F068-2302-45F0-6E2B-CDE6027EAFBA}"/>
          </ac:spMkLst>
        </pc:spChg>
      </pc:sldChg>
      <pc:sldChg chg="addSp modSp">
        <pc:chgData name="Quentin Bireau" userId="S::quentin.bireau@solyti.fr::1e5c26b3-c12c-4cb1-9c7a-f2154d436824" providerId="AD" clId="Web-{5A5B477D-3205-0373-CA1B-04F5E7D29781}" dt="2024-03-26T10:04:53.889" v="4"/>
        <pc:sldMkLst>
          <pc:docMk/>
          <pc:sldMk cId="0" sldId="456"/>
        </pc:sldMkLst>
        <pc:spChg chg="add mod">
          <ac:chgData name="Quentin Bireau" userId="S::quentin.bireau@solyti.fr::1e5c26b3-c12c-4cb1-9c7a-f2154d436824" providerId="AD" clId="Web-{5A5B477D-3205-0373-CA1B-04F5E7D29781}" dt="2024-03-26T10:04:53.889" v="4"/>
          <ac:spMkLst>
            <pc:docMk/>
            <pc:sldMk cId="0" sldId="456"/>
            <ac:spMk id="2" creationId="{15402883-A676-CA6B-B92E-3D54DFB804A7}"/>
          </ac:spMkLst>
        </pc:spChg>
      </pc:sldChg>
      <pc:sldChg chg="addSp modSp">
        <pc:chgData name="Quentin Bireau" userId="S::quentin.bireau@solyti.fr::1e5c26b3-c12c-4cb1-9c7a-f2154d436824" providerId="AD" clId="Web-{5A5B477D-3205-0373-CA1B-04F5E7D29781}" dt="2024-03-26T10:04:53.889" v="4"/>
        <pc:sldMkLst>
          <pc:docMk/>
          <pc:sldMk cId="3931752770" sldId="566"/>
        </pc:sldMkLst>
        <pc:spChg chg="add mod">
          <ac:chgData name="Quentin Bireau" userId="S::quentin.bireau@solyti.fr::1e5c26b3-c12c-4cb1-9c7a-f2154d436824" providerId="AD" clId="Web-{5A5B477D-3205-0373-CA1B-04F5E7D29781}" dt="2024-03-26T10:04:53.889" v="4"/>
          <ac:spMkLst>
            <pc:docMk/>
            <pc:sldMk cId="3931752770" sldId="566"/>
            <ac:spMk id="7" creationId="{AFA11E51-B6D8-67AA-CFD8-F6AC2C4F00F0}"/>
          </ac:spMkLst>
        </pc:spChg>
      </pc:sldChg>
      <pc:sldChg chg="addSp modSp">
        <pc:chgData name="Quentin Bireau" userId="S::quentin.bireau@solyti.fr::1e5c26b3-c12c-4cb1-9c7a-f2154d436824" providerId="AD" clId="Web-{5A5B477D-3205-0373-CA1B-04F5E7D29781}" dt="2024-03-26T10:04:53.889" v="4"/>
        <pc:sldMkLst>
          <pc:docMk/>
          <pc:sldMk cId="4219035266" sldId="603"/>
        </pc:sldMkLst>
        <pc:spChg chg="add mod">
          <ac:chgData name="Quentin Bireau" userId="S::quentin.bireau@solyti.fr::1e5c26b3-c12c-4cb1-9c7a-f2154d436824" providerId="AD" clId="Web-{5A5B477D-3205-0373-CA1B-04F5E7D29781}" dt="2024-03-26T10:04:53.889" v="4"/>
          <ac:spMkLst>
            <pc:docMk/>
            <pc:sldMk cId="4219035266" sldId="603"/>
            <ac:spMk id="4" creationId="{8C401EAC-F560-58FB-3827-EDD8B53B8289}"/>
          </ac:spMkLst>
        </pc:spChg>
      </pc:sldChg>
      <pc:sldChg chg="addSp modSp">
        <pc:chgData name="Quentin Bireau" userId="S::quentin.bireau@solyti.fr::1e5c26b3-c12c-4cb1-9c7a-f2154d436824" providerId="AD" clId="Web-{5A5B477D-3205-0373-CA1B-04F5E7D29781}" dt="2024-03-26T10:04:53.889" v="4"/>
        <pc:sldMkLst>
          <pc:docMk/>
          <pc:sldMk cId="3478546949" sldId="604"/>
        </pc:sldMkLst>
        <pc:spChg chg="add mod">
          <ac:chgData name="Quentin Bireau" userId="S::quentin.bireau@solyti.fr::1e5c26b3-c12c-4cb1-9c7a-f2154d436824" providerId="AD" clId="Web-{5A5B477D-3205-0373-CA1B-04F5E7D29781}" dt="2024-03-26T10:04:53.889" v="4"/>
          <ac:spMkLst>
            <pc:docMk/>
            <pc:sldMk cId="3478546949" sldId="604"/>
            <ac:spMk id="4" creationId="{B294C98B-891B-6A7E-3DE6-4481B436A365}"/>
          </ac:spMkLst>
        </pc:spChg>
      </pc:sldChg>
      <pc:sldChg chg="addSp modSp">
        <pc:chgData name="Quentin Bireau" userId="S::quentin.bireau@solyti.fr::1e5c26b3-c12c-4cb1-9c7a-f2154d436824" providerId="AD" clId="Web-{5A5B477D-3205-0373-CA1B-04F5E7D29781}" dt="2024-03-26T10:04:53.889" v="4"/>
        <pc:sldMkLst>
          <pc:docMk/>
          <pc:sldMk cId="2166320686" sldId="605"/>
        </pc:sldMkLst>
        <pc:spChg chg="add mod">
          <ac:chgData name="Quentin Bireau" userId="S::quentin.bireau@solyti.fr::1e5c26b3-c12c-4cb1-9c7a-f2154d436824" providerId="AD" clId="Web-{5A5B477D-3205-0373-CA1B-04F5E7D29781}" dt="2024-03-26T10:04:53.889" v="4"/>
          <ac:spMkLst>
            <pc:docMk/>
            <pc:sldMk cId="2166320686" sldId="605"/>
            <ac:spMk id="3" creationId="{5EB2C385-D14B-18A1-F220-E18BEF34170A}"/>
          </ac:spMkLst>
        </pc:spChg>
      </pc:sldChg>
      <pc:sldChg chg="addSp modSp">
        <pc:chgData name="Quentin Bireau" userId="S::quentin.bireau@solyti.fr::1e5c26b3-c12c-4cb1-9c7a-f2154d436824" providerId="AD" clId="Web-{5A5B477D-3205-0373-CA1B-04F5E7D29781}" dt="2024-03-26T10:04:53.889" v="4"/>
        <pc:sldMkLst>
          <pc:docMk/>
          <pc:sldMk cId="3911418820" sldId="606"/>
        </pc:sldMkLst>
        <pc:spChg chg="add mod">
          <ac:chgData name="Quentin Bireau" userId="S::quentin.bireau@solyti.fr::1e5c26b3-c12c-4cb1-9c7a-f2154d436824" providerId="AD" clId="Web-{5A5B477D-3205-0373-CA1B-04F5E7D29781}" dt="2024-03-26T10:04:53.889" v="4"/>
          <ac:spMkLst>
            <pc:docMk/>
            <pc:sldMk cId="3911418820" sldId="606"/>
            <ac:spMk id="4" creationId="{CFC3DE5F-CEEA-5536-2F15-3A80C4193C32}"/>
          </ac:spMkLst>
        </pc:spChg>
      </pc:sldChg>
      <pc:sldChg chg="addSp modSp">
        <pc:chgData name="Quentin Bireau" userId="S::quentin.bireau@solyti.fr::1e5c26b3-c12c-4cb1-9c7a-f2154d436824" providerId="AD" clId="Web-{5A5B477D-3205-0373-CA1B-04F5E7D29781}" dt="2024-03-26T10:04:53.889" v="4"/>
        <pc:sldMkLst>
          <pc:docMk/>
          <pc:sldMk cId="1250005861" sldId="607"/>
        </pc:sldMkLst>
        <pc:spChg chg="add mod">
          <ac:chgData name="Quentin Bireau" userId="S::quentin.bireau@solyti.fr::1e5c26b3-c12c-4cb1-9c7a-f2154d436824" providerId="AD" clId="Web-{5A5B477D-3205-0373-CA1B-04F5E7D29781}" dt="2024-03-26T10:04:53.889" v="4"/>
          <ac:spMkLst>
            <pc:docMk/>
            <pc:sldMk cId="1250005861" sldId="607"/>
            <ac:spMk id="3" creationId="{09F748D3-B6A3-78B0-2939-A441DB680AE0}"/>
          </ac:spMkLst>
        </pc:spChg>
      </pc:sldChg>
      <pc:sldMasterChg chg="mod modSldLayout">
        <pc:chgData name="Quentin Bireau" userId="S::quentin.bireau@solyti.fr::1e5c26b3-c12c-4cb1-9c7a-f2154d436824" providerId="AD" clId="Web-{5A5B477D-3205-0373-CA1B-04F5E7D29781}" dt="2024-03-26T10:04:53.889" v="4"/>
        <pc:sldMasterMkLst>
          <pc:docMk/>
          <pc:sldMasterMk cId="0" sldId="2147483808"/>
        </pc:sldMasterMkLst>
        <pc:sldLayoutChg chg="mod">
          <pc:chgData name="Quentin Bireau" userId="S::quentin.bireau@solyti.fr::1e5c26b3-c12c-4cb1-9c7a-f2154d436824" providerId="AD" clId="Web-{5A5B477D-3205-0373-CA1B-04F5E7D29781}" dt="2024-03-26T10:04:53.889" v="4"/>
          <pc:sldLayoutMkLst>
            <pc:docMk/>
            <pc:sldMasterMk cId="0" sldId="2147483808"/>
            <pc:sldLayoutMk cId="0" sldId="2147483818"/>
          </pc:sldLayoutMkLst>
        </pc:sldLayoutChg>
        <pc:sldLayoutChg chg="mod">
          <pc:chgData name="Quentin Bireau" userId="S::quentin.bireau@solyti.fr::1e5c26b3-c12c-4cb1-9c7a-f2154d436824" providerId="AD" clId="Web-{5A5B477D-3205-0373-CA1B-04F5E7D29781}" dt="2024-03-26T10:04:53.889" v="4"/>
          <pc:sldLayoutMkLst>
            <pc:docMk/>
            <pc:sldMasterMk cId="0" sldId="2147483808"/>
            <pc:sldLayoutMk cId="0" sldId="2147483819"/>
          </pc:sldLayoutMkLst>
        </pc:sldLayoutChg>
        <pc:sldLayoutChg chg="mod">
          <pc:chgData name="Quentin Bireau" userId="S::quentin.bireau@solyti.fr::1e5c26b3-c12c-4cb1-9c7a-f2154d436824" providerId="AD" clId="Web-{5A5B477D-3205-0373-CA1B-04F5E7D29781}" dt="2024-03-26T10:04:53.889" v="4"/>
          <pc:sldLayoutMkLst>
            <pc:docMk/>
            <pc:sldMasterMk cId="0" sldId="2147483808"/>
            <pc:sldLayoutMk cId="0" sldId="2147483845"/>
          </pc:sldLayoutMkLst>
        </pc:sldLayoutChg>
        <pc:sldLayoutChg chg="mod">
          <pc:chgData name="Quentin Bireau" userId="S::quentin.bireau@solyti.fr::1e5c26b3-c12c-4cb1-9c7a-f2154d436824" providerId="AD" clId="Web-{5A5B477D-3205-0373-CA1B-04F5E7D29781}" dt="2024-03-26T10:04:53.889" v="4"/>
          <pc:sldLayoutMkLst>
            <pc:docMk/>
            <pc:sldMasterMk cId="0" sldId="2147483808"/>
            <pc:sldLayoutMk cId="0" sldId="2147483846"/>
          </pc:sldLayoutMkLst>
        </pc:sldLayoutChg>
        <pc:sldLayoutChg chg="mod">
          <pc:chgData name="Quentin Bireau" userId="S::quentin.bireau@solyti.fr::1e5c26b3-c12c-4cb1-9c7a-f2154d436824" providerId="AD" clId="Web-{5A5B477D-3205-0373-CA1B-04F5E7D29781}" dt="2024-03-26T10:04:53.889" v="4"/>
          <pc:sldLayoutMkLst>
            <pc:docMk/>
            <pc:sldMasterMk cId="0" sldId="2147483808"/>
            <pc:sldLayoutMk cId="0" sldId="2147483861"/>
          </pc:sldLayoutMkLst>
        </pc:sldLayoutChg>
        <pc:sldLayoutChg chg="mod">
          <pc:chgData name="Quentin Bireau" userId="S::quentin.bireau@solyti.fr::1e5c26b3-c12c-4cb1-9c7a-f2154d436824" providerId="AD" clId="Web-{5A5B477D-3205-0373-CA1B-04F5E7D29781}" dt="2024-03-26T10:04:53.889" v="4"/>
          <pc:sldLayoutMkLst>
            <pc:docMk/>
            <pc:sldMasterMk cId="0" sldId="2147483808"/>
            <pc:sldLayoutMk cId="0" sldId="2147483862"/>
          </pc:sldLayoutMkLst>
        </pc:sldLayoutChg>
        <pc:sldLayoutChg chg="mod">
          <pc:chgData name="Quentin Bireau" userId="S::quentin.bireau@solyti.fr::1e5c26b3-c12c-4cb1-9c7a-f2154d436824" providerId="AD" clId="Web-{5A5B477D-3205-0373-CA1B-04F5E7D29781}" dt="2024-03-26T10:04:53.889" v="4"/>
          <pc:sldLayoutMkLst>
            <pc:docMk/>
            <pc:sldMasterMk cId="0" sldId="2147483808"/>
            <pc:sldLayoutMk cId="0" sldId="2147483863"/>
          </pc:sldLayoutMkLst>
        </pc:sldLayoutChg>
        <pc:sldLayoutChg chg="mod">
          <pc:chgData name="Quentin Bireau" userId="S::quentin.bireau@solyti.fr::1e5c26b3-c12c-4cb1-9c7a-f2154d436824" providerId="AD" clId="Web-{5A5B477D-3205-0373-CA1B-04F5E7D29781}" dt="2024-03-26T10:04:53.889" v="4"/>
          <pc:sldLayoutMkLst>
            <pc:docMk/>
            <pc:sldMasterMk cId="0" sldId="2147483808"/>
            <pc:sldLayoutMk cId="0" sldId="2147483864"/>
          </pc:sldLayoutMkLst>
        </pc:sldLayoutChg>
        <pc:sldLayoutChg chg="mod">
          <pc:chgData name="Quentin Bireau" userId="S::quentin.bireau@solyti.fr::1e5c26b3-c12c-4cb1-9c7a-f2154d436824" providerId="AD" clId="Web-{5A5B477D-3205-0373-CA1B-04F5E7D29781}" dt="2024-03-26T10:04:53.889" v="4"/>
          <pc:sldLayoutMkLst>
            <pc:docMk/>
            <pc:sldMasterMk cId="0" sldId="2147483808"/>
            <pc:sldLayoutMk cId="0" sldId="2147483865"/>
          </pc:sldLayoutMkLst>
        </pc:sldLayoutChg>
        <pc:sldLayoutChg chg="mod">
          <pc:chgData name="Quentin Bireau" userId="S::quentin.bireau@solyti.fr::1e5c26b3-c12c-4cb1-9c7a-f2154d436824" providerId="AD" clId="Web-{5A5B477D-3205-0373-CA1B-04F5E7D29781}" dt="2024-03-26T10:04:53.889" v="4"/>
          <pc:sldLayoutMkLst>
            <pc:docMk/>
            <pc:sldMasterMk cId="0" sldId="2147483808"/>
            <pc:sldLayoutMk cId="0" sldId="2147483866"/>
          </pc:sldLayoutMkLst>
        </pc:sldLayoutChg>
        <pc:sldLayoutChg chg="mod">
          <pc:chgData name="Quentin Bireau" userId="S::quentin.bireau@solyti.fr::1e5c26b3-c12c-4cb1-9c7a-f2154d436824" providerId="AD" clId="Web-{5A5B477D-3205-0373-CA1B-04F5E7D29781}" dt="2024-03-26T10:04:53.889" v="4"/>
          <pc:sldLayoutMkLst>
            <pc:docMk/>
            <pc:sldMasterMk cId="0" sldId="2147483808"/>
            <pc:sldLayoutMk cId="0" sldId="2147483867"/>
          </pc:sldLayoutMkLst>
        </pc:sldLayoutChg>
        <pc:sldLayoutChg chg="mod">
          <pc:chgData name="Quentin Bireau" userId="S::quentin.bireau@solyti.fr::1e5c26b3-c12c-4cb1-9c7a-f2154d436824" providerId="AD" clId="Web-{5A5B477D-3205-0373-CA1B-04F5E7D29781}" dt="2024-03-26T10:04:53.889" v="4"/>
          <pc:sldLayoutMkLst>
            <pc:docMk/>
            <pc:sldMasterMk cId="0" sldId="2147483808"/>
            <pc:sldLayoutMk cId="0" sldId="2147483868"/>
          </pc:sldLayoutMkLst>
        </pc:sldLayoutChg>
        <pc:sldLayoutChg chg="mod">
          <pc:chgData name="Quentin Bireau" userId="S::quentin.bireau@solyti.fr::1e5c26b3-c12c-4cb1-9c7a-f2154d436824" providerId="AD" clId="Web-{5A5B477D-3205-0373-CA1B-04F5E7D29781}" dt="2024-03-26T10:04:53.889" v="4"/>
          <pc:sldLayoutMkLst>
            <pc:docMk/>
            <pc:sldMasterMk cId="0" sldId="2147483808"/>
            <pc:sldLayoutMk cId="0" sldId="2147483869"/>
          </pc:sldLayoutMkLst>
        </pc:sldLayoutChg>
        <pc:sldLayoutChg chg="mod">
          <pc:chgData name="Quentin Bireau" userId="S::quentin.bireau@solyti.fr::1e5c26b3-c12c-4cb1-9c7a-f2154d436824" providerId="AD" clId="Web-{5A5B477D-3205-0373-CA1B-04F5E7D29781}" dt="2024-03-26T10:04:53.889" v="4"/>
          <pc:sldLayoutMkLst>
            <pc:docMk/>
            <pc:sldMasterMk cId="0" sldId="2147483808"/>
            <pc:sldLayoutMk cId="0" sldId="2147483870"/>
          </pc:sldLayoutMkLst>
        </pc:sldLayoutChg>
        <pc:sldLayoutChg chg="mod">
          <pc:chgData name="Quentin Bireau" userId="S::quentin.bireau@solyti.fr::1e5c26b3-c12c-4cb1-9c7a-f2154d436824" providerId="AD" clId="Web-{5A5B477D-3205-0373-CA1B-04F5E7D29781}" dt="2024-03-26T10:04:53.889" v="4"/>
          <pc:sldLayoutMkLst>
            <pc:docMk/>
            <pc:sldMasterMk cId="0" sldId="2147483808"/>
            <pc:sldLayoutMk cId="0" sldId="2147483871"/>
          </pc:sldLayoutMkLst>
        </pc:sldLayoutChg>
        <pc:sldLayoutChg chg="mod">
          <pc:chgData name="Quentin Bireau" userId="S::quentin.bireau@solyti.fr::1e5c26b3-c12c-4cb1-9c7a-f2154d436824" providerId="AD" clId="Web-{5A5B477D-3205-0373-CA1B-04F5E7D29781}" dt="2024-03-26T10:04:53.889" v="4"/>
          <pc:sldLayoutMkLst>
            <pc:docMk/>
            <pc:sldMasterMk cId="0" sldId="2147483808"/>
            <pc:sldLayoutMk cId="1729821492" sldId="2147483935"/>
          </pc:sldLayoutMkLst>
        </pc:sldLayoutChg>
        <pc:sldLayoutChg chg="mod">
          <pc:chgData name="Quentin Bireau" userId="S::quentin.bireau@solyti.fr::1e5c26b3-c12c-4cb1-9c7a-f2154d436824" providerId="AD" clId="Web-{5A5B477D-3205-0373-CA1B-04F5E7D29781}" dt="2024-03-26T10:04:53.889" v="4"/>
          <pc:sldLayoutMkLst>
            <pc:docMk/>
            <pc:sldMasterMk cId="0" sldId="2147483808"/>
            <pc:sldLayoutMk cId="3179613769" sldId="2147483937"/>
          </pc:sldLayoutMkLst>
        </pc:sldLayoutChg>
        <pc:sldLayoutChg chg="mod">
          <pc:chgData name="Quentin Bireau" userId="S::quentin.bireau@solyti.fr::1e5c26b3-c12c-4cb1-9c7a-f2154d436824" providerId="AD" clId="Web-{5A5B477D-3205-0373-CA1B-04F5E7D29781}" dt="2024-03-26T10:04:53.889" v="4"/>
          <pc:sldLayoutMkLst>
            <pc:docMk/>
            <pc:sldMasterMk cId="0" sldId="2147483808"/>
            <pc:sldLayoutMk cId="3675918307" sldId="2147483938"/>
          </pc:sldLayoutMkLst>
        </pc:sldLayoutChg>
        <pc:sldLayoutChg chg="mod">
          <pc:chgData name="Quentin Bireau" userId="S::quentin.bireau@solyti.fr::1e5c26b3-c12c-4cb1-9c7a-f2154d436824" providerId="AD" clId="Web-{5A5B477D-3205-0373-CA1B-04F5E7D29781}" dt="2024-03-26T10:04:53.889" v="4"/>
          <pc:sldLayoutMkLst>
            <pc:docMk/>
            <pc:sldMasterMk cId="0" sldId="2147483808"/>
            <pc:sldLayoutMk cId="440321431" sldId="2147483939"/>
          </pc:sldLayoutMkLst>
        </pc:sldLayoutChg>
      </pc:sldMasterChg>
      <pc:sldMasterChg chg="mod modSldLayout">
        <pc:chgData name="Quentin Bireau" userId="S::quentin.bireau@solyti.fr::1e5c26b3-c12c-4cb1-9c7a-f2154d436824" providerId="AD" clId="Web-{5A5B477D-3205-0373-CA1B-04F5E7D29781}" dt="2024-03-26T10:04:53.889" v="4"/>
        <pc:sldMasterMkLst>
          <pc:docMk/>
          <pc:sldMasterMk cId="0" sldId="2147483840"/>
        </pc:sldMasterMkLst>
        <pc:sldLayoutChg chg="mod">
          <pc:chgData name="Quentin Bireau" userId="S::quentin.bireau@solyti.fr::1e5c26b3-c12c-4cb1-9c7a-f2154d436824" providerId="AD" clId="Web-{5A5B477D-3205-0373-CA1B-04F5E7D29781}" dt="2024-03-26T10:04:53.889" v="4"/>
          <pc:sldLayoutMkLst>
            <pc:docMk/>
            <pc:sldMasterMk cId="0" sldId="2147483840"/>
            <pc:sldLayoutMk cId="0" sldId="2147483841"/>
          </pc:sldLayoutMkLst>
        </pc:sldLayoutChg>
      </pc:sldMasterChg>
      <pc:sldMasterChg chg="mod modSldLayout">
        <pc:chgData name="Quentin Bireau" userId="S::quentin.bireau@solyti.fr::1e5c26b3-c12c-4cb1-9c7a-f2154d436824" providerId="AD" clId="Web-{5A5B477D-3205-0373-CA1B-04F5E7D29781}" dt="2024-03-26T10:04:53.889" v="4"/>
        <pc:sldMasterMkLst>
          <pc:docMk/>
          <pc:sldMasterMk cId="3938179471" sldId="2147483912"/>
        </pc:sldMasterMkLst>
        <pc:sldLayoutChg chg="mod">
          <pc:chgData name="Quentin Bireau" userId="S::quentin.bireau@solyti.fr::1e5c26b3-c12c-4cb1-9c7a-f2154d436824" providerId="AD" clId="Web-{5A5B477D-3205-0373-CA1B-04F5E7D29781}" dt="2024-03-26T10:04:53.889" v="4"/>
          <pc:sldLayoutMkLst>
            <pc:docMk/>
            <pc:sldMasterMk cId="3938179471" sldId="2147483912"/>
            <pc:sldLayoutMk cId="0" sldId="2147483827"/>
          </pc:sldLayoutMkLst>
        </pc:sldLayoutChg>
        <pc:sldLayoutChg chg="mod">
          <pc:chgData name="Quentin Bireau" userId="S::quentin.bireau@solyti.fr::1e5c26b3-c12c-4cb1-9c7a-f2154d436824" providerId="AD" clId="Web-{5A5B477D-3205-0373-CA1B-04F5E7D29781}" dt="2024-03-26T10:04:53.889" v="4"/>
          <pc:sldLayoutMkLst>
            <pc:docMk/>
            <pc:sldMasterMk cId="3938179471" sldId="2147483912"/>
            <pc:sldLayoutMk cId="0" sldId="2147483828"/>
          </pc:sldLayoutMkLst>
        </pc:sldLayoutChg>
        <pc:sldLayoutChg chg="mod">
          <pc:chgData name="Quentin Bireau" userId="S::quentin.bireau@solyti.fr::1e5c26b3-c12c-4cb1-9c7a-f2154d436824" providerId="AD" clId="Web-{5A5B477D-3205-0373-CA1B-04F5E7D29781}" dt="2024-03-26T10:04:53.889" v="4"/>
          <pc:sldLayoutMkLst>
            <pc:docMk/>
            <pc:sldMasterMk cId="3938179471" sldId="2147483912"/>
            <pc:sldLayoutMk cId="0" sldId="2147483829"/>
          </pc:sldLayoutMkLst>
        </pc:sldLayoutChg>
        <pc:sldLayoutChg chg="mod">
          <pc:chgData name="Quentin Bireau" userId="S::quentin.bireau@solyti.fr::1e5c26b3-c12c-4cb1-9c7a-f2154d436824" providerId="AD" clId="Web-{5A5B477D-3205-0373-CA1B-04F5E7D29781}" dt="2024-03-26T10:04:53.889" v="4"/>
          <pc:sldLayoutMkLst>
            <pc:docMk/>
            <pc:sldMasterMk cId="3938179471" sldId="2147483912"/>
            <pc:sldLayoutMk cId="0" sldId="2147483830"/>
          </pc:sldLayoutMkLst>
        </pc:sldLayoutChg>
        <pc:sldLayoutChg chg="mod">
          <pc:chgData name="Quentin Bireau" userId="S::quentin.bireau@solyti.fr::1e5c26b3-c12c-4cb1-9c7a-f2154d436824" providerId="AD" clId="Web-{5A5B477D-3205-0373-CA1B-04F5E7D29781}" dt="2024-03-26T10:04:53.889" v="4"/>
          <pc:sldLayoutMkLst>
            <pc:docMk/>
            <pc:sldMasterMk cId="3938179471" sldId="2147483912"/>
            <pc:sldLayoutMk cId="0" sldId="2147483831"/>
          </pc:sldLayoutMkLst>
        </pc:sldLayoutChg>
        <pc:sldLayoutChg chg="mod">
          <pc:chgData name="Quentin Bireau" userId="S::quentin.bireau@solyti.fr::1e5c26b3-c12c-4cb1-9c7a-f2154d436824" providerId="AD" clId="Web-{5A5B477D-3205-0373-CA1B-04F5E7D29781}" dt="2024-03-26T10:04:53.889" v="4"/>
          <pc:sldLayoutMkLst>
            <pc:docMk/>
            <pc:sldMasterMk cId="3938179471" sldId="2147483912"/>
            <pc:sldLayoutMk cId="0" sldId="2147483832"/>
          </pc:sldLayoutMkLst>
        </pc:sldLayoutChg>
        <pc:sldLayoutChg chg="mod">
          <pc:chgData name="Quentin Bireau" userId="S::quentin.bireau@solyti.fr::1e5c26b3-c12c-4cb1-9c7a-f2154d436824" providerId="AD" clId="Web-{5A5B477D-3205-0373-CA1B-04F5E7D29781}" dt="2024-03-26T10:04:53.889" v="4"/>
          <pc:sldLayoutMkLst>
            <pc:docMk/>
            <pc:sldMasterMk cId="3938179471" sldId="2147483912"/>
            <pc:sldLayoutMk cId="0" sldId="2147483833"/>
          </pc:sldLayoutMkLst>
        </pc:sldLayoutChg>
        <pc:sldLayoutChg chg="mod">
          <pc:chgData name="Quentin Bireau" userId="S::quentin.bireau@solyti.fr::1e5c26b3-c12c-4cb1-9c7a-f2154d436824" providerId="AD" clId="Web-{5A5B477D-3205-0373-CA1B-04F5E7D29781}" dt="2024-03-26T10:04:53.889" v="4"/>
          <pc:sldLayoutMkLst>
            <pc:docMk/>
            <pc:sldMasterMk cId="3938179471" sldId="2147483912"/>
            <pc:sldLayoutMk cId="0" sldId="2147483834"/>
          </pc:sldLayoutMkLst>
        </pc:sldLayoutChg>
        <pc:sldLayoutChg chg="mod">
          <pc:chgData name="Quentin Bireau" userId="S::quentin.bireau@solyti.fr::1e5c26b3-c12c-4cb1-9c7a-f2154d436824" providerId="AD" clId="Web-{5A5B477D-3205-0373-CA1B-04F5E7D29781}" dt="2024-03-26T10:04:53.889" v="4"/>
          <pc:sldLayoutMkLst>
            <pc:docMk/>
            <pc:sldMasterMk cId="3938179471" sldId="2147483912"/>
            <pc:sldLayoutMk cId="0" sldId="2147483835"/>
          </pc:sldLayoutMkLst>
        </pc:sldLayoutChg>
        <pc:sldLayoutChg chg="mod">
          <pc:chgData name="Quentin Bireau" userId="S::quentin.bireau@solyti.fr::1e5c26b3-c12c-4cb1-9c7a-f2154d436824" providerId="AD" clId="Web-{5A5B477D-3205-0373-CA1B-04F5E7D29781}" dt="2024-03-26T10:04:53.889" v="4"/>
          <pc:sldLayoutMkLst>
            <pc:docMk/>
            <pc:sldMasterMk cId="3938179471" sldId="2147483912"/>
            <pc:sldLayoutMk cId="0" sldId="2147483836"/>
          </pc:sldLayoutMkLst>
        </pc:sldLayoutChg>
        <pc:sldLayoutChg chg="mod">
          <pc:chgData name="Quentin Bireau" userId="S::quentin.bireau@solyti.fr::1e5c26b3-c12c-4cb1-9c7a-f2154d436824" providerId="AD" clId="Web-{5A5B477D-3205-0373-CA1B-04F5E7D29781}" dt="2024-03-26T10:04:53.889" v="4"/>
          <pc:sldLayoutMkLst>
            <pc:docMk/>
            <pc:sldMasterMk cId="3938179471" sldId="2147483912"/>
            <pc:sldLayoutMk cId="0" sldId="2147483837"/>
          </pc:sldLayoutMkLst>
        </pc:sldLayoutChg>
        <pc:sldLayoutChg chg="mod">
          <pc:chgData name="Quentin Bireau" userId="S::quentin.bireau@solyti.fr::1e5c26b3-c12c-4cb1-9c7a-f2154d436824" providerId="AD" clId="Web-{5A5B477D-3205-0373-CA1B-04F5E7D29781}" dt="2024-03-26T10:04:53.889" v="4"/>
          <pc:sldLayoutMkLst>
            <pc:docMk/>
            <pc:sldMasterMk cId="3938179471" sldId="2147483912"/>
            <pc:sldLayoutMk cId="0" sldId="2147483838"/>
          </pc:sldLayoutMkLst>
        </pc:sldLayoutChg>
        <pc:sldLayoutChg chg="mod">
          <pc:chgData name="Quentin Bireau" userId="S::quentin.bireau@solyti.fr::1e5c26b3-c12c-4cb1-9c7a-f2154d436824" providerId="AD" clId="Web-{5A5B477D-3205-0373-CA1B-04F5E7D29781}" dt="2024-03-26T10:04:53.889" v="4"/>
          <pc:sldLayoutMkLst>
            <pc:docMk/>
            <pc:sldMasterMk cId="3938179471" sldId="2147483912"/>
            <pc:sldLayoutMk cId="0" sldId="2147483839"/>
          </pc:sldLayoutMkLst>
        </pc:sldLayoutChg>
        <pc:sldLayoutChg chg="mod">
          <pc:chgData name="Quentin Bireau" userId="S::quentin.bireau@solyti.fr::1e5c26b3-c12c-4cb1-9c7a-f2154d436824" providerId="AD" clId="Web-{5A5B477D-3205-0373-CA1B-04F5E7D29781}" dt="2024-03-26T10:04:53.889" v="4"/>
          <pc:sldLayoutMkLst>
            <pc:docMk/>
            <pc:sldMasterMk cId="3938179471" sldId="2147483912"/>
            <pc:sldLayoutMk cId="0" sldId="2147483842"/>
          </pc:sldLayoutMkLst>
        </pc:sldLayoutChg>
        <pc:sldLayoutChg chg="mod">
          <pc:chgData name="Quentin Bireau" userId="S::quentin.bireau@solyti.fr::1e5c26b3-c12c-4cb1-9c7a-f2154d436824" providerId="AD" clId="Web-{5A5B477D-3205-0373-CA1B-04F5E7D29781}" dt="2024-03-26T10:04:53.889" v="4"/>
          <pc:sldLayoutMkLst>
            <pc:docMk/>
            <pc:sldMasterMk cId="3938179471" sldId="2147483912"/>
            <pc:sldLayoutMk cId="0" sldId="2147483860"/>
          </pc:sldLayoutMkLst>
        </pc:sldLayoutChg>
        <pc:sldLayoutChg chg="mod">
          <pc:chgData name="Quentin Bireau" userId="S::quentin.bireau@solyti.fr::1e5c26b3-c12c-4cb1-9c7a-f2154d436824" providerId="AD" clId="Web-{5A5B477D-3205-0373-CA1B-04F5E7D29781}" dt="2024-03-26T10:04:53.889" v="4"/>
          <pc:sldLayoutMkLst>
            <pc:docMk/>
            <pc:sldMasterMk cId="3938179471" sldId="2147483912"/>
            <pc:sldLayoutMk cId="136470217" sldId="2147483928"/>
          </pc:sldLayoutMkLst>
        </pc:sldLayoutChg>
        <pc:sldLayoutChg chg="mod">
          <pc:chgData name="Quentin Bireau" userId="S::quentin.bireau@solyti.fr::1e5c26b3-c12c-4cb1-9c7a-f2154d436824" providerId="AD" clId="Web-{5A5B477D-3205-0373-CA1B-04F5E7D29781}" dt="2024-03-26T10:04:53.889" v="4"/>
          <pc:sldLayoutMkLst>
            <pc:docMk/>
            <pc:sldMasterMk cId="3938179471" sldId="2147483912"/>
            <pc:sldLayoutMk cId="996012219" sldId="2147483929"/>
          </pc:sldLayoutMkLst>
        </pc:sldLayoutChg>
        <pc:sldLayoutChg chg="mod">
          <pc:chgData name="Quentin Bireau" userId="S::quentin.bireau@solyti.fr::1e5c26b3-c12c-4cb1-9c7a-f2154d436824" providerId="AD" clId="Web-{5A5B477D-3205-0373-CA1B-04F5E7D29781}" dt="2024-03-26T10:04:53.889" v="4"/>
          <pc:sldLayoutMkLst>
            <pc:docMk/>
            <pc:sldMasterMk cId="3938179471" sldId="2147483912"/>
            <pc:sldLayoutMk cId="891941421" sldId="2147483930"/>
          </pc:sldLayoutMkLst>
        </pc:sldLayoutChg>
        <pc:sldLayoutChg chg="mod">
          <pc:chgData name="Quentin Bireau" userId="S::quentin.bireau@solyti.fr::1e5c26b3-c12c-4cb1-9c7a-f2154d436824" providerId="AD" clId="Web-{5A5B477D-3205-0373-CA1B-04F5E7D29781}" dt="2024-03-26T10:04:53.889" v="4"/>
          <pc:sldLayoutMkLst>
            <pc:docMk/>
            <pc:sldMasterMk cId="3938179471" sldId="2147483912"/>
            <pc:sldLayoutMk cId="243850126" sldId="2147483931"/>
          </pc:sldLayoutMkLst>
        </pc:sldLayoutChg>
        <pc:sldLayoutChg chg="mod">
          <pc:chgData name="Quentin Bireau" userId="S::quentin.bireau@solyti.fr::1e5c26b3-c12c-4cb1-9c7a-f2154d436824" providerId="AD" clId="Web-{5A5B477D-3205-0373-CA1B-04F5E7D29781}" dt="2024-03-26T10:04:53.889" v="4"/>
          <pc:sldLayoutMkLst>
            <pc:docMk/>
            <pc:sldMasterMk cId="3938179471" sldId="2147483912"/>
            <pc:sldLayoutMk cId="1300109679" sldId="2147483932"/>
          </pc:sldLayoutMkLst>
        </pc:sldLayoutChg>
        <pc:sldLayoutChg chg="mod">
          <pc:chgData name="Quentin Bireau" userId="S::quentin.bireau@solyti.fr::1e5c26b3-c12c-4cb1-9c7a-f2154d436824" providerId="AD" clId="Web-{5A5B477D-3205-0373-CA1B-04F5E7D29781}" dt="2024-03-26T10:04:53.889" v="4"/>
          <pc:sldLayoutMkLst>
            <pc:docMk/>
            <pc:sldMasterMk cId="3938179471" sldId="2147483912"/>
            <pc:sldLayoutMk cId="3928681390" sldId="2147483933"/>
          </pc:sldLayoutMkLst>
        </pc:sldLayoutChg>
        <pc:sldLayoutChg chg="mod">
          <pc:chgData name="Quentin Bireau" userId="S::quentin.bireau@solyti.fr::1e5c26b3-c12c-4cb1-9c7a-f2154d436824" providerId="AD" clId="Web-{5A5B477D-3205-0373-CA1B-04F5E7D29781}" dt="2024-03-26T10:04:53.889" v="4"/>
          <pc:sldLayoutMkLst>
            <pc:docMk/>
            <pc:sldMasterMk cId="3938179471" sldId="2147483912"/>
            <pc:sldLayoutMk cId="1830556542" sldId="2147483934"/>
          </pc:sldLayoutMkLst>
        </pc:sldLayoutChg>
        <pc:sldLayoutChg chg="mod">
          <pc:chgData name="Quentin Bireau" userId="S::quentin.bireau@solyti.fr::1e5c26b3-c12c-4cb1-9c7a-f2154d436824" providerId="AD" clId="Web-{5A5B477D-3205-0373-CA1B-04F5E7D29781}" dt="2024-03-26T10:04:53.889" v="4"/>
          <pc:sldLayoutMkLst>
            <pc:docMk/>
            <pc:sldMasterMk cId="3938179471" sldId="2147483912"/>
            <pc:sldLayoutMk cId="26085906" sldId="2147483940"/>
          </pc:sldLayoutMkLst>
        </pc:sldLayoutChg>
        <pc:sldLayoutChg chg="mod">
          <pc:chgData name="Quentin Bireau" userId="S::quentin.bireau@solyti.fr::1e5c26b3-c12c-4cb1-9c7a-f2154d436824" providerId="AD" clId="Web-{5A5B477D-3205-0373-CA1B-04F5E7D29781}" dt="2024-03-26T10:04:53.889" v="4"/>
          <pc:sldLayoutMkLst>
            <pc:docMk/>
            <pc:sldMasterMk cId="3938179471" sldId="2147483912"/>
            <pc:sldLayoutMk cId="3981424626" sldId="2147483941"/>
          </pc:sldLayoutMkLst>
        </pc:sldLayoutChg>
      </pc:sldMasterChg>
    </pc:docChg>
  </pc:docChgLst>
  <pc:docChgLst>
    <pc:chgData name="Quentin Bireau" userId="S::quentin.bireau@solyti.fr::1e5c26b3-c12c-4cb1-9c7a-f2154d436824" providerId="AD" clId="Web-{20109483-1656-03A6-62A2-15954992C382}"/>
    <pc:docChg chg="modSld">
      <pc:chgData name="Quentin Bireau" userId="S::quentin.bireau@solyti.fr::1e5c26b3-c12c-4cb1-9c7a-f2154d436824" providerId="AD" clId="Web-{20109483-1656-03A6-62A2-15954992C382}" dt="2024-11-21T08:04:12.864" v="0"/>
      <pc:docMkLst>
        <pc:docMk/>
      </pc:docMkLst>
      <pc:sldChg chg="delSp">
        <pc:chgData name="Quentin Bireau" userId="S::quentin.bireau@solyti.fr::1e5c26b3-c12c-4cb1-9c7a-f2154d436824" providerId="AD" clId="Web-{20109483-1656-03A6-62A2-15954992C382}" dt="2024-11-21T08:04:12.864" v="0"/>
        <pc:sldMkLst>
          <pc:docMk/>
          <pc:sldMk cId="0" sldId="440"/>
        </pc:sldMkLst>
        <pc:picChg chg="del">
          <ac:chgData name="Quentin Bireau" userId="S::quentin.bireau@solyti.fr::1e5c26b3-c12c-4cb1-9c7a-f2154d436824" providerId="AD" clId="Web-{20109483-1656-03A6-62A2-15954992C382}" dt="2024-11-21T08:04:12.864" v="0"/>
          <ac:picMkLst>
            <pc:docMk/>
            <pc:sldMk cId="0" sldId="440"/>
            <ac:picMk id="8" creationId="{2ED87EAD-F0BC-D5D7-59FA-78F8BD23A73A}"/>
          </ac:picMkLst>
        </pc:picChg>
      </pc:sldChg>
    </pc:docChg>
  </pc:docChgLst>
  <pc:docChgLst>
    <pc:chgData name="Quentin Bireau" userId="S::quentin.bireau@solyti.fr::1e5c26b3-c12c-4cb1-9c7a-f2154d436824" providerId="AD" clId="Web-{DF1605CC-BD05-EDFB-286B-86B321CB62D5}"/>
    <pc:docChg chg="modSld">
      <pc:chgData name="Quentin Bireau" userId="S::quentin.bireau@solyti.fr::1e5c26b3-c12c-4cb1-9c7a-f2154d436824" providerId="AD" clId="Web-{DF1605CC-BD05-EDFB-286B-86B321CB62D5}" dt="2024-10-01T05:10:28.158" v="7"/>
      <pc:docMkLst>
        <pc:docMk/>
      </pc:docMkLst>
      <pc:sldChg chg="modSp">
        <pc:chgData name="Quentin Bireau" userId="S::quentin.bireau@solyti.fr::1e5c26b3-c12c-4cb1-9c7a-f2154d436824" providerId="AD" clId="Web-{DF1605CC-BD05-EDFB-286B-86B321CB62D5}" dt="2024-10-01T05:04:43.882" v="1" actId="20577"/>
        <pc:sldMkLst>
          <pc:docMk/>
          <pc:sldMk cId="0" sldId="456"/>
        </pc:sldMkLst>
        <pc:graphicFrameChg chg="modGraphic">
          <ac:chgData name="Quentin Bireau" userId="S::quentin.bireau@solyti.fr::1e5c26b3-c12c-4cb1-9c7a-f2154d436824" providerId="AD" clId="Web-{DF1605CC-BD05-EDFB-286B-86B321CB62D5}" dt="2024-10-01T05:04:43.882" v="1" actId="20577"/>
          <ac:graphicFrameMkLst>
            <pc:docMk/>
            <pc:sldMk cId="0" sldId="456"/>
            <ac:graphicFrameMk id="24" creationId="{00000000-0000-0000-0000-000000000000}"/>
          </ac:graphicFrameMkLst>
        </pc:graphicFrameChg>
      </pc:sldChg>
      <pc:sldChg chg="modNotes">
        <pc:chgData name="Quentin Bireau" userId="S::quentin.bireau@solyti.fr::1e5c26b3-c12c-4cb1-9c7a-f2154d436824" providerId="AD" clId="Web-{DF1605CC-BD05-EDFB-286B-86B321CB62D5}" dt="2024-10-01T05:05:33.480" v="4"/>
        <pc:sldMkLst>
          <pc:docMk/>
          <pc:sldMk cId="3815533501" sldId="568"/>
        </pc:sldMkLst>
      </pc:sldChg>
      <pc:sldChg chg="modNotes">
        <pc:chgData name="Quentin Bireau" userId="S::quentin.bireau@solyti.fr::1e5c26b3-c12c-4cb1-9c7a-f2154d436824" providerId="AD" clId="Web-{DF1605CC-BD05-EDFB-286B-86B321CB62D5}" dt="2024-10-01T05:10:28.158" v="7"/>
        <pc:sldMkLst>
          <pc:docMk/>
          <pc:sldMk cId="2292792570" sldId="579"/>
        </pc:sldMkLst>
      </pc:sldChg>
    </pc:docChg>
  </pc:docChgLst>
  <pc:docChgLst>
    <pc:chgData name="Quentin Bireau" userId="S::quentin.bireau@solyti.fr::1e5c26b3-c12c-4cb1-9c7a-f2154d436824" providerId="AD" clId="Web-{DBE31C3F-1F67-62B8-2C86-A98E7562F959}"/>
    <pc:docChg chg="modSld">
      <pc:chgData name="Quentin Bireau" userId="S::quentin.bireau@solyti.fr::1e5c26b3-c12c-4cb1-9c7a-f2154d436824" providerId="AD" clId="Web-{DBE31C3F-1F67-62B8-2C86-A98E7562F959}" dt="2025-01-02T13:29:40.643" v="9" actId="20577"/>
      <pc:docMkLst>
        <pc:docMk/>
      </pc:docMkLst>
      <pc:sldChg chg="modSp">
        <pc:chgData name="Quentin Bireau" userId="S::quentin.bireau@solyti.fr::1e5c26b3-c12c-4cb1-9c7a-f2154d436824" providerId="AD" clId="Web-{DBE31C3F-1F67-62B8-2C86-A98E7562F959}" dt="2025-01-02T13:13:53.737" v="2" actId="20577"/>
        <pc:sldMkLst>
          <pc:docMk/>
          <pc:sldMk cId="2233308306" sldId="540"/>
        </pc:sldMkLst>
        <pc:spChg chg="mod">
          <ac:chgData name="Quentin Bireau" userId="S::quentin.bireau@solyti.fr::1e5c26b3-c12c-4cb1-9c7a-f2154d436824" providerId="AD" clId="Web-{DBE31C3F-1F67-62B8-2C86-A98E7562F959}" dt="2025-01-02T13:13:53.737" v="2" actId="20577"/>
          <ac:spMkLst>
            <pc:docMk/>
            <pc:sldMk cId="2233308306" sldId="540"/>
            <ac:spMk id="14" creationId="{00000000-0000-0000-0000-000000000000}"/>
          </ac:spMkLst>
        </pc:spChg>
      </pc:sldChg>
      <pc:sldChg chg="modSp">
        <pc:chgData name="Quentin Bireau" userId="S::quentin.bireau@solyti.fr::1e5c26b3-c12c-4cb1-9c7a-f2154d436824" providerId="AD" clId="Web-{DBE31C3F-1F67-62B8-2C86-A98E7562F959}" dt="2025-01-02T13:29:40.643" v="9" actId="20577"/>
        <pc:sldMkLst>
          <pc:docMk/>
          <pc:sldMk cId="598627966" sldId="541"/>
        </pc:sldMkLst>
        <pc:spChg chg="mod">
          <ac:chgData name="Quentin Bireau" userId="S::quentin.bireau@solyti.fr::1e5c26b3-c12c-4cb1-9c7a-f2154d436824" providerId="AD" clId="Web-{DBE31C3F-1F67-62B8-2C86-A98E7562F959}" dt="2025-01-02T13:29:40.643" v="9" actId="20577"/>
          <ac:spMkLst>
            <pc:docMk/>
            <pc:sldMk cId="598627966" sldId="541"/>
            <ac:spMk id="2" creationId="{00000000-0000-0000-0000-000000000000}"/>
          </ac:spMkLst>
        </pc:spChg>
      </pc:sldChg>
    </pc:docChg>
  </pc:docChgLst>
  <pc:docChgLst>
    <pc:chgData name="Quentin Bireau" userId="S::quentin.bireau@solyti.fr::1e5c26b3-c12c-4cb1-9c7a-f2154d436824" providerId="AD" clId="Web-{A77D581F-DB31-C6B6-13B2-694A22331105}"/>
    <pc:docChg chg="modSld">
      <pc:chgData name="Quentin Bireau" userId="S::quentin.bireau@solyti.fr::1e5c26b3-c12c-4cb1-9c7a-f2154d436824" providerId="AD" clId="Web-{A77D581F-DB31-C6B6-13B2-694A22331105}" dt="2024-03-27T07:04:29.665" v="8" actId="20577"/>
      <pc:docMkLst>
        <pc:docMk/>
      </pc:docMkLst>
      <pc:sldChg chg="modSp">
        <pc:chgData name="Quentin Bireau" userId="S::quentin.bireau@solyti.fr::1e5c26b3-c12c-4cb1-9c7a-f2154d436824" providerId="AD" clId="Web-{A77D581F-DB31-C6B6-13B2-694A22331105}" dt="2024-03-27T07:04:29.665" v="8" actId="20577"/>
        <pc:sldMkLst>
          <pc:docMk/>
          <pc:sldMk cId="3435265244" sldId="256"/>
        </pc:sldMkLst>
        <pc:spChg chg="mod">
          <ac:chgData name="Quentin Bireau" userId="S::quentin.bireau@solyti.fr::1e5c26b3-c12c-4cb1-9c7a-f2154d436824" providerId="AD" clId="Web-{A77D581F-DB31-C6B6-13B2-694A22331105}" dt="2024-03-27T07:04:29.665" v="8" actId="20577"/>
          <ac:spMkLst>
            <pc:docMk/>
            <pc:sldMk cId="3435265244" sldId="256"/>
            <ac:spMk id="4" creationId="{F01B0F9F-108E-B085-5919-ABF35765883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01A44C-0D67-4982-9E1F-C356306F8CA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820D1D7C-BD24-49A7-8DDA-A89BA3DB5B1B}">
      <dgm:prSet/>
      <dgm:spPr>
        <a:solidFill>
          <a:schemeClr val="accent1"/>
        </a:solidFill>
      </dgm:spPr>
      <dgm:t>
        <a:bodyPr/>
        <a:lstStyle/>
        <a:p>
          <a:r>
            <a:rPr lang="fr-FR" dirty="0"/>
            <a:t>Le concept d’intégration continue</a:t>
          </a:r>
        </a:p>
      </dgm:t>
    </dgm:pt>
    <dgm:pt modelId="{7646CA1E-3CC5-4170-8DB5-9A74DA8E2842}" type="parTrans" cxnId="{759DAD86-4DB9-417A-9814-23297C839364}">
      <dgm:prSet/>
      <dgm:spPr/>
      <dgm:t>
        <a:bodyPr/>
        <a:lstStyle/>
        <a:p>
          <a:endParaRPr lang="fr-FR"/>
        </a:p>
      </dgm:t>
    </dgm:pt>
    <dgm:pt modelId="{3FEFD2AC-D5AE-46B4-97FE-98699F62294E}" type="sibTrans" cxnId="{759DAD86-4DB9-417A-9814-23297C839364}">
      <dgm:prSet/>
      <dgm:spPr/>
      <dgm:t>
        <a:bodyPr/>
        <a:lstStyle/>
        <a:p>
          <a:endParaRPr lang="fr-FR"/>
        </a:p>
      </dgm:t>
    </dgm:pt>
    <dgm:pt modelId="{05CD498A-BCEE-462A-96B5-328E549A33D4}">
      <dgm:prSet/>
      <dgm:spPr>
        <a:solidFill>
          <a:schemeClr val="accent1"/>
        </a:solidFill>
      </dgm:spPr>
      <dgm:t>
        <a:bodyPr/>
        <a:lstStyle/>
        <a:p>
          <a:r>
            <a:rPr lang="fr-FR" dirty="0" err="1"/>
            <a:t>Gitlab</a:t>
          </a:r>
          <a:r>
            <a:rPr lang="fr-FR" dirty="0"/>
            <a:t>, la gestion de son code source</a:t>
          </a:r>
        </a:p>
      </dgm:t>
    </dgm:pt>
    <dgm:pt modelId="{76F0679A-31B1-4CCA-A8DF-7B4EC4072580}" type="parTrans" cxnId="{46CB449F-3B21-45E5-B5E9-FDDE522D91BE}">
      <dgm:prSet/>
      <dgm:spPr/>
      <dgm:t>
        <a:bodyPr/>
        <a:lstStyle/>
        <a:p>
          <a:endParaRPr lang="fr-FR"/>
        </a:p>
      </dgm:t>
    </dgm:pt>
    <dgm:pt modelId="{5C23F2A5-2104-4E9D-B6A7-AB2DF64A3128}" type="sibTrans" cxnId="{46CB449F-3B21-45E5-B5E9-FDDE522D91BE}">
      <dgm:prSet/>
      <dgm:spPr/>
      <dgm:t>
        <a:bodyPr/>
        <a:lstStyle/>
        <a:p>
          <a:endParaRPr lang="fr-FR"/>
        </a:p>
      </dgm:t>
    </dgm:pt>
    <dgm:pt modelId="{FF2D8FF3-8F30-48EC-932E-EC4B40C6A1CF}">
      <dgm:prSet/>
      <dgm:spPr>
        <a:solidFill>
          <a:schemeClr val="accent1"/>
        </a:solidFill>
      </dgm:spPr>
      <dgm:t>
        <a:bodyPr/>
        <a:lstStyle/>
        <a:p>
          <a:r>
            <a:rPr lang="fr-FR" dirty="0"/>
            <a:t>Jenkins, l’automatisation de l’intégration</a:t>
          </a:r>
        </a:p>
      </dgm:t>
    </dgm:pt>
    <dgm:pt modelId="{623875F8-8C3F-471A-A909-E345130E5A84}" type="parTrans" cxnId="{B395D43F-551C-4273-930C-5DD439F317EF}">
      <dgm:prSet/>
      <dgm:spPr/>
      <dgm:t>
        <a:bodyPr/>
        <a:lstStyle/>
        <a:p>
          <a:endParaRPr lang="fr-FR"/>
        </a:p>
      </dgm:t>
    </dgm:pt>
    <dgm:pt modelId="{E2980EC2-4EB2-434D-8D9D-91ABD1E319E0}" type="sibTrans" cxnId="{B395D43F-551C-4273-930C-5DD439F317EF}">
      <dgm:prSet/>
      <dgm:spPr/>
      <dgm:t>
        <a:bodyPr/>
        <a:lstStyle/>
        <a:p>
          <a:endParaRPr lang="fr-FR"/>
        </a:p>
      </dgm:t>
    </dgm:pt>
    <dgm:pt modelId="{3EFDB18F-B61B-4CEF-AA62-4671711C48EF}">
      <dgm:prSet/>
      <dgm:spPr>
        <a:solidFill>
          <a:schemeClr val="accent1"/>
        </a:solidFill>
      </dgm:spPr>
      <dgm:t>
        <a:bodyPr/>
        <a:lstStyle/>
        <a:p>
          <a:r>
            <a:rPr lang="fr-FR" dirty="0"/>
            <a:t>La sécurité et qualité du code</a:t>
          </a:r>
        </a:p>
      </dgm:t>
    </dgm:pt>
    <dgm:pt modelId="{CB1C5834-F312-42B6-A59E-448601BB75C8}" type="parTrans" cxnId="{FD6353E4-1AD7-4689-AB0B-00D5B04DE10E}">
      <dgm:prSet/>
      <dgm:spPr/>
      <dgm:t>
        <a:bodyPr/>
        <a:lstStyle/>
        <a:p>
          <a:endParaRPr lang="fr-FR"/>
        </a:p>
      </dgm:t>
    </dgm:pt>
    <dgm:pt modelId="{D6B1E7B8-271F-44B0-BC52-37E1C69C36A4}" type="sibTrans" cxnId="{FD6353E4-1AD7-4689-AB0B-00D5B04DE10E}">
      <dgm:prSet/>
      <dgm:spPr/>
      <dgm:t>
        <a:bodyPr/>
        <a:lstStyle/>
        <a:p>
          <a:endParaRPr lang="fr-FR"/>
        </a:p>
      </dgm:t>
    </dgm:pt>
    <dgm:pt modelId="{DF50DE4F-BC02-4DD9-9F2C-B57764CB816C}">
      <dgm:prSet/>
      <dgm:spPr>
        <a:solidFill>
          <a:schemeClr val="accent1"/>
        </a:solidFill>
      </dgm:spPr>
      <dgm:t>
        <a:bodyPr/>
        <a:lstStyle/>
        <a:p>
          <a:r>
            <a:rPr lang="fr-FR" dirty="0"/>
            <a:t>Pour aller plus loin</a:t>
          </a:r>
        </a:p>
      </dgm:t>
    </dgm:pt>
    <dgm:pt modelId="{7A0D2255-2B87-49C2-A46F-7FD873C59614}" type="parTrans" cxnId="{146AA2B3-E152-45CD-96F8-B2B28DCBC1CC}">
      <dgm:prSet/>
      <dgm:spPr/>
      <dgm:t>
        <a:bodyPr/>
        <a:lstStyle/>
        <a:p>
          <a:endParaRPr lang="fr-FR"/>
        </a:p>
      </dgm:t>
    </dgm:pt>
    <dgm:pt modelId="{BF928367-4A27-426C-A98E-8B0D174D0751}" type="sibTrans" cxnId="{146AA2B3-E152-45CD-96F8-B2B28DCBC1CC}">
      <dgm:prSet/>
      <dgm:spPr/>
      <dgm:t>
        <a:bodyPr/>
        <a:lstStyle/>
        <a:p>
          <a:endParaRPr lang="fr-FR"/>
        </a:p>
      </dgm:t>
    </dgm:pt>
    <dgm:pt modelId="{6C962CAE-750B-4E6F-94C5-871A0A7067F6}">
      <dgm:prSet/>
      <dgm:spPr>
        <a:solidFill>
          <a:schemeClr val="accent1"/>
        </a:solidFill>
      </dgm:spPr>
      <dgm:t>
        <a:bodyPr/>
        <a:lstStyle/>
        <a:p>
          <a:r>
            <a:rPr lang="fr-FR" dirty="0"/>
            <a:t>La gestion des binaires et des dépendances</a:t>
          </a:r>
        </a:p>
      </dgm:t>
    </dgm:pt>
    <dgm:pt modelId="{97C92BFA-76DC-4B60-9147-DCF08AAA8234}" type="parTrans" cxnId="{A46E1602-5E36-43C6-B3EE-93B37DCF4A49}">
      <dgm:prSet/>
      <dgm:spPr/>
      <dgm:t>
        <a:bodyPr/>
        <a:lstStyle/>
        <a:p>
          <a:endParaRPr lang="fr-FR"/>
        </a:p>
      </dgm:t>
    </dgm:pt>
    <dgm:pt modelId="{E3B1F90A-7505-44D3-8F3F-7A7E4D79CEED}" type="sibTrans" cxnId="{A46E1602-5E36-43C6-B3EE-93B37DCF4A49}">
      <dgm:prSet/>
      <dgm:spPr/>
      <dgm:t>
        <a:bodyPr/>
        <a:lstStyle/>
        <a:p>
          <a:endParaRPr lang="fr-FR"/>
        </a:p>
      </dgm:t>
    </dgm:pt>
    <dgm:pt modelId="{7D94361E-E7FD-412A-A3D5-26C589ADF28A}">
      <dgm:prSet/>
      <dgm:spPr>
        <a:solidFill>
          <a:schemeClr val="accent1"/>
        </a:solidFill>
      </dgm:spPr>
      <dgm:t>
        <a:bodyPr/>
        <a:lstStyle/>
        <a:p>
          <a:r>
            <a:rPr lang="fr-FR" dirty="0"/>
            <a:t>La conteneurisation</a:t>
          </a:r>
        </a:p>
      </dgm:t>
    </dgm:pt>
    <dgm:pt modelId="{8A8CE520-C7D1-4DA6-8775-93D9932FDBC2}" type="parTrans" cxnId="{BEE2E2D9-F0E9-4DE7-A304-285995B4DB34}">
      <dgm:prSet/>
      <dgm:spPr/>
      <dgm:t>
        <a:bodyPr/>
        <a:lstStyle/>
        <a:p>
          <a:endParaRPr lang="fr-FR"/>
        </a:p>
      </dgm:t>
    </dgm:pt>
    <dgm:pt modelId="{F659525F-A119-44B3-A584-8D889BFD1CEC}" type="sibTrans" cxnId="{BEE2E2D9-F0E9-4DE7-A304-285995B4DB34}">
      <dgm:prSet/>
      <dgm:spPr/>
      <dgm:t>
        <a:bodyPr/>
        <a:lstStyle/>
        <a:p>
          <a:endParaRPr lang="fr-FR"/>
        </a:p>
      </dgm:t>
    </dgm:pt>
    <dgm:pt modelId="{F805EBF9-8E34-4762-951D-0FCD988BE80C}" type="pres">
      <dgm:prSet presAssocID="{FD01A44C-0D67-4982-9E1F-C356306F8CA5}" presName="linear" presStyleCnt="0">
        <dgm:presLayoutVars>
          <dgm:animLvl val="lvl"/>
          <dgm:resizeHandles val="exact"/>
        </dgm:presLayoutVars>
      </dgm:prSet>
      <dgm:spPr/>
    </dgm:pt>
    <dgm:pt modelId="{3ED929CE-13E4-40F5-A2DF-DCBD4150335F}" type="pres">
      <dgm:prSet presAssocID="{820D1D7C-BD24-49A7-8DDA-A89BA3DB5B1B}" presName="parentText" presStyleLbl="node1" presStyleIdx="0" presStyleCnt="7">
        <dgm:presLayoutVars>
          <dgm:chMax val="0"/>
          <dgm:bulletEnabled val="1"/>
        </dgm:presLayoutVars>
      </dgm:prSet>
      <dgm:spPr/>
    </dgm:pt>
    <dgm:pt modelId="{3AF7442C-F286-4CFA-84AB-A335CF60CE14}" type="pres">
      <dgm:prSet presAssocID="{3FEFD2AC-D5AE-46B4-97FE-98699F62294E}" presName="spacer" presStyleCnt="0"/>
      <dgm:spPr/>
    </dgm:pt>
    <dgm:pt modelId="{C51F22B2-5E54-4142-AFB2-B34CEBAFC74C}" type="pres">
      <dgm:prSet presAssocID="{05CD498A-BCEE-462A-96B5-328E549A33D4}" presName="parentText" presStyleLbl="node1" presStyleIdx="1" presStyleCnt="7">
        <dgm:presLayoutVars>
          <dgm:chMax val="0"/>
          <dgm:bulletEnabled val="1"/>
        </dgm:presLayoutVars>
      </dgm:prSet>
      <dgm:spPr/>
    </dgm:pt>
    <dgm:pt modelId="{0AC0EA80-135A-49BB-9F7E-C73F04E9C59D}" type="pres">
      <dgm:prSet presAssocID="{5C23F2A5-2104-4E9D-B6A7-AB2DF64A3128}" presName="spacer" presStyleCnt="0"/>
      <dgm:spPr/>
    </dgm:pt>
    <dgm:pt modelId="{ADEE1852-51D3-4946-A6D3-F23B13A463F0}" type="pres">
      <dgm:prSet presAssocID="{FF2D8FF3-8F30-48EC-932E-EC4B40C6A1CF}" presName="parentText" presStyleLbl="node1" presStyleIdx="2" presStyleCnt="7">
        <dgm:presLayoutVars>
          <dgm:chMax val="0"/>
          <dgm:bulletEnabled val="1"/>
        </dgm:presLayoutVars>
      </dgm:prSet>
      <dgm:spPr/>
    </dgm:pt>
    <dgm:pt modelId="{FECB09D5-68EE-4D8B-A720-776B2A931262}" type="pres">
      <dgm:prSet presAssocID="{E2980EC2-4EB2-434D-8D9D-91ABD1E319E0}" presName="spacer" presStyleCnt="0"/>
      <dgm:spPr/>
    </dgm:pt>
    <dgm:pt modelId="{D53C18B1-F636-4F4B-91E7-F865F3AA87A6}" type="pres">
      <dgm:prSet presAssocID="{6C962CAE-750B-4E6F-94C5-871A0A7067F6}" presName="parentText" presStyleLbl="node1" presStyleIdx="3" presStyleCnt="7">
        <dgm:presLayoutVars>
          <dgm:chMax val="0"/>
          <dgm:bulletEnabled val="1"/>
        </dgm:presLayoutVars>
      </dgm:prSet>
      <dgm:spPr/>
    </dgm:pt>
    <dgm:pt modelId="{24043423-66D0-4BA9-9877-FB2CC421EC6B}" type="pres">
      <dgm:prSet presAssocID="{E3B1F90A-7505-44D3-8F3F-7A7E4D79CEED}" presName="spacer" presStyleCnt="0"/>
      <dgm:spPr/>
    </dgm:pt>
    <dgm:pt modelId="{0AB95E95-C55C-4C5D-BEE6-A42BF2CD5CCA}" type="pres">
      <dgm:prSet presAssocID="{7D94361E-E7FD-412A-A3D5-26C589ADF28A}" presName="parentText" presStyleLbl="node1" presStyleIdx="4" presStyleCnt="7">
        <dgm:presLayoutVars>
          <dgm:chMax val="0"/>
          <dgm:bulletEnabled val="1"/>
        </dgm:presLayoutVars>
      </dgm:prSet>
      <dgm:spPr/>
    </dgm:pt>
    <dgm:pt modelId="{270A0AC3-AC1B-4C71-9E7B-1AADFE1A60DA}" type="pres">
      <dgm:prSet presAssocID="{F659525F-A119-44B3-A584-8D889BFD1CEC}" presName="spacer" presStyleCnt="0"/>
      <dgm:spPr/>
    </dgm:pt>
    <dgm:pt modelId="{98BA2725-57A8-4E05-B9E4-11F948346991}" type="pres">
      <dgm:prSet presAssocID="{3EFDB18F-B61B-4CEF-AA62-4671711C48EF}" presName="parentText" presStyleLbl="node1" presStyleIdx="5" presStyleCnt="7">
        <dgm:presLayoutVars>
          <dgm:chMax val="0"/>
          <dgm:bulletEnabled val="1"/>
        </dgm:presLayoutVars>
      </dgm:prSet>
      <dgm:spPr/>
    </dgm:pt>
    <dgm:pt modelId="{BF48105C-7D50-44EF-8EC5-2EC056712646}" type="pres">
      <dgm:prSet presAssocID="{D6B1E7B8-271F-44B0-BC52-37E1C69C36A4}" presName="spacer" presStyleCnt="0"/>
      <dgm:spPr/>
    </dgm:pt>
    <dgm:pt modelId="{BA588B13-3A64-4024-B9DA-426BC8BF2CBE}" type="pres">
      <dgm:prSet presAssocID="{DF50DE4F-BC02-4DD9-9F2C-B57764CB816C}" presName="parentText" presStyleLbl="node1" presStyleIdx="6" presStyleCnt="7">
        <dgm:presLayoutVars>
          <dgm:chMax val="0"/>
          <dgm:bulletEnabled val="1"/>
        </dgm:presLayoutVars>
      </dgm:prSet>
      <dgm:spPr/>
    </dgm:pt>
  </dgm:ptLst>
  <dgm:cxnLst>
    <dgm:cxn modelId="{A46E1602-5E36-43C6-B3EE-93B37DCF4A49}" srcId="{FD01A44C-0D67-4982-9E1F-C356306F8CA5}" destId="{6C962CAE-750B-4E6F-94C5-871A0A7067F6}" srcOrd="3" destOrd="0" parTransId="{97C92BFA-76DC-4B60-9147-DCF08AAA8234}" sibTransId="{E3B1F90A-7505-44D3-8F3F-7A7E4D79CEED}"/>
    <dgm:cxn modelId="{12A01D1A-F13C-4CF2-9DB4-8A76FCAF986E}" type="presOf" srcId="{FF2D8FF3-8F30-48EC-932E-EC4B40C6A1CF}" destId="{ADEE1852-51D3-4946-A6D3-F23B13A463F0}" srcOrd="0" destOrd="0" presId="urn:microsoft.com/office/officeart/2005/8/layout/vList2"/>
    <dgm:cxn modelId="{BEDDCD2B-3650-41B5-A99F-D1DBE2C731FC}" type="presOf" srcId="{820D1D7C-BD24-49A7-8DDA-A89BA3DB5B1B}" destId="{3ED929CE-13E4-40F5-A2DF-DCBD4150335F}" srcOrd="0" destOrd="0" presId="urn:microsoft.com/office/officeart/2005/8/layout/vList2"/>
    <dgm:cxn modelId="{B395D43F-551C-4273-930C-5DD439F317EF}" srcId="{FD01A44C-0D67-4982-9E1F-C356306F8CA5}" destId="{FF2D8FF3-8F30-48EC-932E-EC4B40C6A1CF}" srcOrd="2" destOrd="0" parTransId="{623875F8-8C3F-471A-A909-E345130E5A84}" sibTransId="{E2980EC2-4EB2-434D-8D9D-91ABD1E319E0}"/>
    <dgm:cxn modelId="{E2BB995D-BAAD-4B6B-A451-1D7CEF4F12C7}" type="presOf" srcId="{DF50DE4F-BC02-4DD9-9F2C-B57764CB816C}" destId="{BA588B13-3A64-4024-B9DA-426BC8BF2CBE}" srcOrd="0" destOrd="0" presId="urn:microsoft.com/office/officeart/2005/8/layout/vList2"/>
    <dgm:cxn modelId="{834E0956-EA96-469B-A6AA-34891D7C974C}" type="presOf" srcId="{FD01A44C-0D67-4982-9E1F-C356306F8CA5}" destId="{F805EBF9-8E34-4762-951D-0FCD988BE80C}" srcOrd="0" destOrd="0" presId="urn:microsoft.com/office/officeart/2005/8/layout/vList2"/>
    <dgm:cxn modelId="{759DAD86-4DB9-417A-9814-23297C839364}" srcId="{FD01A44C-0D67-4982-9E1F-C356306F8CA5}" destId="{820D1D7C-BD24-49A7-8DDA-A89BA3DB5B1B}" srcOrd="0" destOrd="0" parTransId="{7646CA1E-3CC5-4170-8DB5-9A74DA8E2842}" sibTransId="{3FEFD2AC-D5AE-46B4-97FE-98699F62294E}"/>
    <dgm:cxn modelId="{54135E88-3D74-43A9-BE0B-A73B1C80F4A1}" type="presOf" srcId="{6C962CAE-750B-4E6F-94C5-871A0A7067F6}" destId="{D53C18B1-F636-4F4B-91E7-F865F3AA87A6}" srcOrd="0" destOrd="0" presId="urn:microsoft.com/office/officeart/2005/8/layout/vList2"/>
    <dgm:cxn modelId="{B73A818D-2910-4B99-A9F1-8ACA20B7630F}" type="presOf" srcId="{3EFDB18F-B61B-4CEF-AA62-4671711C48EF}" destId="{98BA2725-57A8-4E05-B9E4-11F948346991}" srcOrd="0" destOrd="0" presId="urn:microsoft.com/office/officeart/2005/8/layout/vList2"/>
    <dgm:cxn modelId="{46CB449F-3B21-45E5-B5E9-FDDE522D91BE}" srcId="{FD01A44C-0D67-4982-9E1F-C356306F8CA5}" destId="{05CD498A-BCEE-462A-96B5-328E549A33D4}" srcOrd="1" destOrd="0" parTransId="{76F0679A-31B1-4CCA-A8DF-7B4EC4072580}" sibTransId="{5C23F2A5-2104-4E9D-B6A7-AB2DF64A3128}"/>
    <dgm:cxn modelId="{146AA2B3-E152-45CD-96F8-B2B28DCBC1CC}" srcId="{FD01A44C-0D67-4982-9E1F-C356306F8CA5}" destId="{DF50DE4F-BC02-4DD9-9F2C-B57764CB816C}" srcOrd="6" destOrd="0" parTransId="{7A0D2255-2B87-49C2-A46F-7FD873C59614}" sibTransId="{BF928367-4A27-426C-A98E-8B0D174D0751}"/>
    <dgm:cxn modelId="{B28C2BC2-3943-4944-A132-C4A394A6C85A}" type="presOf" srcId="{7D94361E-E7FD-412A-A3D5-26C589ADF28A}" destId="{0AB95E95-C55C-4C5D-BEE6-A42BF2CD5CCA}" srcOrd="0" destOrd="0" presId="urn:microsoft.com/office/officeart/2005/8/layout/vList2"/>
    <dgm:cxn modelId="{BEE2E2D9-F0E9-4DE7-A304-285995B4DB34}" srcId="{FD01A44C-0D67-4982-9E1F-C356306F8CA5}" destId="{7D94361E-E7FD-412A-A3D5-26C589ADF28A}" srcOrd="4" destOrd="0" parTransId="{8A8CE520-C7D1-4DA6-8775-93D9932FDBC2}" sibTransId="{F659525F-A119-44B3-A584-8D889BFD1CEC}"/>
    <dgm:cxn modelId="{FD6353E4-1AD7-4689-AB0B-00D5B04DE10E}" srcId="{FD01A44C-0D67-4982-9E1F-C356306F8CA5}" destId="{3EFDB18F-B61B-4CEF-AA62-4671711C48EF}" srcOrd="5" destOrd="0" parTransId="{CB1C5834-F312-42B6-A59E-448601BB75C8}" sibTransId="{D6B1E7B8-271F-44B0-BC52-37E1C69C36A4}"/>
    <dgm:cxn modelId="{20318FF9-D868-45A4-8BC5-38F2F4B115A2}" type="presOf" srcId="{05CD498A-BCEE-462A-96B5-328E549A33D4}" destId="{C51F22B2-5E54-4142-AFB2-B34CEBAFC74C}" srcOrd="0" destOrd="0" presId="urn:microsoft.com/office/officeart/2005/8/layout/vList2"/>
    <dgm:cxn modelId="{6FB94B12-669C-4220-A79B-B0587EE0853F}" type="presParOf" srcId="{F805EBF9-8E34-4762-951D-0FCD988BE80C}" destId="{3ED929CE-13E4-40F5-A2DF-DCBD4150335F}" srcOrd="0" destOrd="0" presId="urn:microsoft.com/office/officeart/2005/8/layout/vList2"/>
    <dgm:cxn modelId="{D0D7175C-FBE4-48FA-81CB-1B5EF381457E}" type="presParOf" srcId="{F805EBF9-8E34-4762-951D-0FCD988BE80C}" destId="{3AF7442C-F286-4CFA-84AB-A335CF60CE14}" srcOrd="1" destOrd="0" presId="urn:microsoft.com/office/officeart/2005/8/layout/vList2"/>
    <dgm:cxn modelId="{2142734C-9F0E-48F9-BBED-16473DA06ECC}" type="presParOf" srcId="{F805EBF9-8E34-4762-951D-0FCD988BE80C}" destId="{C51F22B2-5E54-4142-AFB2-B34CEBAFC74C}" srcOrd="2" destOrd="0" presId="urn:microsoft.com/office/officeart/2005/8/layout/vList2"/>
    <dgm:cxn modelId="{6B967661-0701-4333-9BEE-876839703915}" type="presParOf" srcId="{F805EBF9-8E34-4762-951D-0FCD988BE80C}" destId="{0AC0EA80-135A-49BB-9F7E-C73F04E9C59D}" srcOrd="3" destOrd="0" presId="urn:microsoft.com/office/officeart/2005/8/layout/vList2"/>
    <dgm:cxn modelId="{1933E9B5-1138-453A-8B0D-155FE2CDBAFF}" type="presParOf" srcId="{F805EBF9-8E34-4762-951D-0FCD988BE80C}" destId="{ADEE1852-51D3-4946-A6D3-F23B13A463F0}" srcOrd="4" destOrd="0" presId="urn:microsoft.com/office/officeart/2005/8/layout/vList2"/>
    <dgm:cxn modelId="{51859EF2-AAD9-4471-97AA-78C1BB78AD47}" type="presParOf" srcId="{F805EBF9-8E34-4762-951D-0FCD988BE80C}" destId="{FECB09D5-68EE-4D8B-A720-776B2A931262}" srcOrd="5" destOrd="0" presId="urn:microsoft.com/office/officeart/2005/8/layout/vList2"/>
    <dgm:cxn modelId="{2C03CBB0-3B68-4539-A97F-16DEC8021598}" type="presParOf" srcId="{F805EBF9-8E34-4762-951D-0FCD988BE80C}" destId="{D53C18B1-F636-4F4B-91E7-F865F3AA87A6}" srcOrd="6" destOrd="0" presId="urn:microsoft.com/office/officeart/2005/8/layout/vList2"/>
    <dgm:cxn modelId="{640F7C1F-CCCD-4FCC-83DE-D82D4303331A}" type="presParOf" srcId="{F805EBF9-8E34-4762-951D-0FCD988BE80C}" destId="{24043423-66D0-4BA9-9877-FB2CC421EC6B}" srcOrd="7" destOrd="0" presId="urn:microsoft.com/office/officeart/2005/8/layout/vList2"/>
    <dgm:cxn modelId="{525B445A-7D16-472C-8ECE-F882E7E93452}" type="presParOf" srcId="{F805EBF9-8E34-4762-951D-0FCD988BE80C}" destId="{0AB95E95-C55C-4C5D-BEE6-A42BF2CD5CCA}" srcOrd="8" destOrd="0" presId="urn:microsoft.com/office/officeart/2005/8/layout/vList2"/>
    <dgm:cxn modelId="{97772C4B-9222-4A85-B248-5FD9BDDB1075}" type="presParOf" srcId="{F805EBF9-8E34-4762-951D-0FCD988BE80C}" destId="{270A0AC3-AC1B-4C71-9E7B-1AADFE1A60DA}" srcOrd="9" destOrd="0" presId="urn:microsoft.com/office/officeart/2005/8/layout/vList2"/>
    <dgm:cxn modelId="{4A9A13D0-EE56-49B5-9576-1BB70653C0C8}" type="presParOf" srcId="{F805EBF9-8E34-4762-951D-0FCD988BE80C}" destId="{98BA2725-57A8-4E05-B9E4-11F948346991}" srcOrd="10" destOrd="0" presId="urn:microsoft.com/office/officeart/2005/8/layout/vList2"/>
    <dgm:cxn modelId="{BBCE0183-A5D7-428C-B5D3-291AE309D8D4}" type="presParOf" srcId="{F805EBF9-8E34-4762-951D-0FCD988BE80C}" destId="{BF48105C-7D50-44EF-8EC5-2EC056712646}" srcOrd="11" destOrd="0" presId="urn:microsoft.com/office/officeart/2005/8/layout/vList2"/>
    <dgm:cxn modelId="{C6B1B0DD-4F38-4B90-98DA-0199B0723060}" type="presParOf" srcId="{F805EBF9-8E34-4762-951D-0FCD988BE80C}" destId="{BA588B13-3A64-4024-B9DA-426BC8BF2CBE}" srcOrd="12" destOrd="0" presId="urn:microsoft.com/office/officeart/2005/8/layout/vList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90AA15-92EA-4A20-98AD-8FD1EC675C6C}" type="doc">
      <dgm:prSet loTypeId="urn:microsoft.com/office/officeart/2005/8/layout/hChevron3" loCatId="process" qsTypeId="urn:microsoft.com/office/officeart/2005/8/quickstyle/simple2" qsCatId="simple" csTypeId="urn:microsoft.com/office/officeart/2005/8/colors/accent1_2" csCatId="accent1" phldr="1"/>
      <dgm:spPr/>
    </dgm:pt>
    <dgm:pt modelId="{0583495F-2493-4112-977C-3531130B2F45}">
      <dgm:prSet phldrT="[Texte]" custT="1"/>
      <dgm:spPr>
        <a:solidFill>
          <a:schemeClr val="accent1"/>
        </a:solidFill>
      </dgm:spPr>
      <dgm:t>
        <a:bodyPr rIns="324000"/>
        <a:lstStyle/>
        <a:p>
          <a:r>
            <a:rPr lang="fr-FR" sz="1600"/>
            <a:t>Intégration continue</a:t>
          </a:r>
        </a:p>
      </dgm:t>
    </dgm:pt>
    <dgm:pt modelId="{AA03C37E-B624-4FF3-93AA-A905D3F31525}" type="parTrans" cxnId="{4FCD2D7C-8565-4C8E-8137-C17F167E2828}">
      <dgm:prSet/>
      <dgm:spPr/>
      <dgm:t>
        <a:bodyPr/>
        <a:lstStyle/>
        <a:p>
          <a:endParaRPr lang="fr-FR" sz="1400"/>
        </a:p>
      </dgm:t>
    </dgm:pt>
    <dgm:pt modelId="{8D143255-D60D-42E8-BDE7-C3415D34556A}" type="sibTrans" cxnId="{4FCD2D7C-8565-4C8E-8137-C17F167E2828}">
      <dgm:prSet/>
      <dgm:spPr/>
      <dgm:t>
        <a:bodyPr/>
        <a:lstStyle/>
        <a:p>
          <a:endParaRPr lang="fr-FR" sz="1400"/>
        </a:p>
      </dgm:t>
    </dgm:pt>
    <dgm:pt modelId="{45C26133-0B9C-47E2-8ABE-CED890881455}">
      <dgm:prSet phldrT="[Texte]" custT="1"/>
      <dgm:spPr>
        <a:solidFill>
          <a:schemeClr val="accent2"/>
        </a:solidFill>
      </dgm:spPr>
      <dgm:t>
        <a:bodyPr rIns="360000"/>
        <a:lstStyle/>
        <a:p>
          <a:r>
            <a:rPr lang="fr-FR" sz="1600"/>
            <a:t>Déploiement continu</a:t>
          </a:r>
        </a:p>
      </dgm:t>
    </dgm:pt>
    <dgm:pt modelId="{879DA2A0-B7A2-4990-85BF-FC25D2C2E670}" type="parTrans" cxnId="{A87EE4DE-D868-4B57-B296-6E085F2BEE27}">
      <dgm:prSet/>
      <dgm:spPr/>
      <dgm:t>
        <a:bodyPr/>
        <a:lstStyle/>
        <a:p>
          <a:endParaRPr lang="fr-FR" sz="1400"/>
        </a:p>
      </dgm:t>
    </dgm:pt>
    <dgm:pt modelId="{81BF57F3-CB56-42CA-8CCE-060941D32FAF}" type="sibTrans" cxnId="{A87EE4DE-D868-4B57-B296-6E085F2BEE27}">
      <dgm:prSet/>
      <dgm:spPr/>
      <dgm:t>
        <a:bodyPr/>
        <a:lstStyle/>
        <a:p>
          <a:endParaRPr lang="fr-FR" sz="1400"/>
        </a:p>
      </dgm:t>
    </dgm:pt>
    <dgm:pt modelId="{D0C53B64-65DA-46E5-8749-3CC8CE248168}">
      <dgm:prSet phldrT="[Texte]" custT="1"/>
      <dgm:spPr>
        <a:solidFill>
          <a:schemeClr val="accent6"/>
        </a:solidFill>
      </dgm:spPr>
      <dgm:t>
        <a:bodyPr/>
        <a:lstStyle/>
        <a:p>
          <a:r>
            <a:rPr lang="fr-FR" sz="1600"/>
            <a:t>Tests continus</a:t>
          </a:r>
        </a:p>
      </dgm:t>
    </dgm:pt>
    <dgm:pt modelId="{F1566777-9670-4633-AEFD-3228C90AD699}" type="parTrans" cxnId="{75FB0F50-60F5-4D7F-9C3D-E812E49EAF05}">
      <dgm:prSet/>
      <dgm:spPr/>
      <dgm:t>
        <a:bodyPr/>
        <a:lstStyle/>
        <a:p>
          <a:endParaRPr lang="fr-FR" sz="1400"/>
        </a:p>
      </dgm:t>
    </dgm:pt>
    <dgm:pt modelId="{BCCEA360-EA7B-4F32-9CCD-0F94F7CD4CB5}" type="sibTrans" cxnId="{75FB0F50-60F5-4D7F-9C3D-E812E49EAF05}">
      <dgm:prSet/>
      <dgm:spPr/>
      <dgm:t>
        <a:bodyPr/>
        <a:lstStyle/>
        <a:p>
          <a:endParaRPr lang="fr-FR" sz="1400"/>
        </a:p>
      </dgm:t>
    </dgm:pt>
    <dgm:pt modelId="{206A08B9-7BBD-4681-8175-59A96FB6D333}" type="pres">
      <dgm:prSet presAssocID="{A990AA15-92EA-4A20-98AD-8FD1EC675C6C}" presName="Name0" presStyleCnt="0">
        <dgm:presLayoutVars>
          <dgm:dir/>
          <dgm:resizeHandles val="exact"/>
        </dgm:presLayoutVars>
      </dgm:prSet>
      <dgm:spPr/>
    </dgm:pt>
    <dgm:pt modelId="{B402D036-8CB6-4417-A5C9-6EA50BE7F756}" type="pres">
      <dgm:prSet presAssocID="{0583495F-2493-4112-977C-3531130B2F45}" presName="parTxOnly" presStyleLbl="node1" presStyleIdx="0" presStyleCnt="3" custScaleX="84087" custLinFactNeighborY="58974">
        <dgm:presLayoutVars>
          <dgm:bulletEnabled val="1"/>
        </dgm:presLayoutVars>
      </dgm:prSet>
      <dgm:spPr/>
    </dgm:pt>
    <dgm:pt modelId="{8C43A404-ED5C-4997-B95B-5A621AD18637}" type="pres">
      <dgm:prSet presAssocID="{8D143255-D60D-42E8-BDE7-C3415D34556A}" presName="parSpace" presStyleCnt="0"/>
      <dgm:spPr/>
    </dgm:pt>
    <dgm:pt modelId="{2F3B6A90-F784-4112-87AA-E13C283511E1}" type="pres">
      <dgm:prSet presAssocID="{45C26133-0B9C-47E2-8ABE-CED890881455}" presName="parTxOnly" presStyleLbl="node1" presStyleIdx="1" presStyleCnt="3" custScaleX="83889">
        <dgm:presLayoutVars>
          <dgm:bulletEnabled val="1"/>
        </dgm:presLayoutVars>
      </dgm:prSet>
      <dgm:spPr/>
    </dgm:pt>
    <dgm:pt modelId="{F38FB6BE-2768-4119-B4BC-55F504D48F31}" type="pres">
      <dgm:prSet presAssocID="{81BF57F3-CB56-42CA-8CCE-060941D32FAF}" presName="parSpace" presStyleCnt="0"/>
      <dgm:spPr/>
    </dgm:pt>
    <dgm:pt modelId="{3B3BC6CB-D58F-49A8-8120-EF6EE721EF53}" type="pres">
      <dgm:prSet presAssocID="{D0C53B64-65DA-46E5-8749-3CC8CE248168}" presName="parTxOnly" presStyleLbl="node1" presStyleIdx="2" presStyleCnt="3" custScaleX="82038">
        <dgm:presLayoutVars>
          <dgm:bulletEnabled val="1"/>
        </dgm:presLayoutVars>
      </dgm:prSet>
      <dgm:spPr/>
    </dgm:pt>
  </dgm:ptLst>
  <dgm:cxnLst>
    <dgm:cxn modelId="{5A136962-7B4F-417B-A2C3-C4E7956CF1F6}" type="presOf" srcId="{0583495F-2493-4112-977C-3531130B2F45}" destId="{B402D036-8CB6-4417-A5C9-6EA50BE7F756}" srcOrd="0" destOrd="0" presId="urn:microsoft.com/office/officeart/2005/8/layout/hChevron3"/>
    <dgm:cxn modelId="{75FB0F50-60F5-4D7F-9C3D-E812E49EAF05}" srcId="{A990AA15-92EA-4A20-98AD-8FD1EC675C6C}" destId="{D0C53B64-65DA-46E5-8749-3CC8CE248168}" srcOrd="2" destOrd="0" parTransId="{F1566777-9670-4633-AEFD-3228C90AD699}" sibTransId="{BCCEA360-EA7B-4F32-9CCD-0F94F7CD4CB5}"/>
    <dgm:cxn modelId="{326B2E7B-F29B-4800-8E1E-270C00F65749}" type="presOf" srcId="{D0C53B64-65DA-46E5-8749-3CC8CE248168}" destId="{3B3BC6CB-D58F-49A8-8120-EF6EE721EF53}" srcOrd="0" destOrd="0" presId="urn:microsoft.com/office/officeart/2005/8/layout/hChevron3"/>
    <dgm:cxn modelId="{4FCD2D7C-8565-4C8E-8137-C17F167E2828}" srcId="{A990AA15-92EA-4A20-98AD-8FD1EC675C6C}" destId="{0583495F-2493-4112-977C-3531130B2F45}" srcOrd="0" destOrd="0" parTransId="{AA03C37E-B624-4FF3-93AA-A905D3F31525}" sibTransId="{8D143255-D60D-42E8-BDE7-C3415D34556A}"/>
    <dgm:cxn modelId="{5747C796-E38E-4297-A916-DC6E9769D223}" type="presOf" srcId="{A990AA15-92EA-4A20-98AD-8FD1EC675C6C}" destId="{206A08B9-7BBD-4681-8175-59A96FB6D333}" srcOrd="0" destOrd="0" presId="urn:microsoft.com/office/officeart/2005/8/layout/hChevron3"/>
    <dgm:cxn modelId="{F308B19C-0295-4EDC-BD89-ACC14DB7C2A4}" type="presOf" srcId="{45C26133-0B9C-47E2-8ABE-CED890881455}" destId="{2F3B6A90-F784-4112-87AA-E13C283511E1}" srcOrd="0" destOrd="0" presId="urn:microsoft.com/office/officeart/2005/8/layout/hChevron3"/>
    <dgm:cxn modelId="{A87EE4DE-D868-4B57-B296-6E085F2BEE27}" srcId="{A990AA15-92EA-4A20-98AD-8FD1EC675C6C}" destId="{45C26133-0B9C-47E2-8ABE-CED890881455}" srcOrd="1" destOrd="0" parTransId="{879DA2A0-B7A2-4990-85BF-FC25D2C2E670}" sibTransId="{81BF57F3-CB56-42CA-8CCE-060941D32FAF}"/>
    <dgm:cxn modelId="{496D1EEB-6B2C-45E8-8854-CEEC1DD83E37}" type="presParOf" srcId="{206A08B9-7BBD-4681-8175-59A96FB6D333}" destId="{B402D036-8CB6-4417-A5C9-6EA50BE7F756}" srcOrd="0" destOrd="0" presId="urn:microsoft.com/office/officeart/2005/8/layout/hChevron3"/>
    <dgm:cxn modelId="{4AEC5758-63F2-470B-908C-EB28E3EA781E}" type="presParOf" srcId="{206A08B9-7BBD-4681-8175-59A96FB6D333}" destId="{8C43A404-ED5C-4997-B95B-5A621AD18637}" srcOrd="1" destOrd="0" presId="urn:microsoft.com/office/officeart/2005/8/layout/hChevron3"/>
    <dgm:cxn modelId="{0EB70728-0E73-427C-AFE2-4F0546741469}" type="presParOf" srcId="{206A08B9-7BBD-4681-8175-59A96FB6D333}" destId="{2F3B6A90-F784-4112-87AA-E13C283511E1}" srcOrd="2" destOrd="0" presId="urn:microsoft.com/office/officeart/2005/8/layout/hChevron3"/>
    <dgm:cxn modelId="{CF2E1BF2-1110-4A0A-9970-49EBB5CDC6D8}" type="presParOf" srcId="{206A08B9-7BBD-4681-8175-59A96FB6D333}" destId="{F38FB6BE-2768-4119-B4BC-55F504D48F31}" srcOrd="3" destOrd="0" presId="urn:microsoft.com/office/officeart/2005/8/layout/hChevron3"/>
    <dgm:cxn modelId="{9D2376FF-31AA-4EC0-B1F3-C28C1B898BE3}" type="presParOf" srcId="{206A08B9-7BBD-4681-8175-59A96FB6D333}" destId="{3B3BC6CB-D58F-49A8-8120-EF6EE721EF53}"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D929CE-13E4-40F5-A2DF-DCBD4150335F}">
      <dsp:nvSpPr>
        <dsp:cNvPr id="0" name=""/>
        <dsp:cNvSpPr/>
      </dsp:nvSpPr>
      <dsp:spPr>
        <a:xfrm>
          <a:off x="0" y="30577"/>
          <a:ext cx="8208963" cy="4797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kern="1200" dirty="0"/>
            <a:t>Le concept d’intégration continue</a:t>
          </a:r>
        </a:p>
      </dsp:txBody>
      <dsp:txXfrm>
        <a:off x="23417" y="53994"/>
        <a:ext cx="8162129" cy="432866"/>
      </dsp:txXfrm>
    </dsp:sp>
    <dsp:sp modelId="{C51F22B2-5E54-4142-AFB2-B34CEBAFC74C}">
      <dsp:nvSpPr>
        <dsp:cNvPr id="0" name=""/>
        <dsp:cNvSpPr/>
      </dsp:nvSpPr>
      <dsp:spPr>
        <a:xfrm>
          <a:off x="0" y="567877"/>
          <a:ext cx="8208963" cy="4797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kern="1200" dirty="0" err="1"/>
            <a:t>Gitlab</a:t>
          </a:r>
          <a:r>
            <a:rPr lang="fr-FR" sz="2000" kern="1200" dirty="0"/>
            <a:t>, la gestion de son code source</a:t>
          </a:r>
        </a:p>
      </dsp:txBody>
      <dsp:txXfrm>
        <a:off x="23417" y="591294"/>
        <a:ext cx="8162129" cy="432866"/>
      </dsp:txXfrm>
    </dsp:sp>
    <dsp:sp modelId="{ADEE1852-51D3-4946-A6D3-F23B13A463F0}">
      <dsp:nvSpPr>
        <dsp:cNvPr id="0" name=""/>
        <dsp:cNvSpPr/>
      </dsp:nvSpPr>
      <dsp:spPr>
        <a:xfrm>
          <a:off x="0" y="1105178"/>
          <a:ext cx="8208963" cy="4797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kern="1200" dirty="0"/>
            <a:t>Jenkins, l’automatisation de l’intégration</a:t>
          </a:r>
        </a:p>
      </dsp:txBody>
      <dsp:txXfrm>
        <a:off x="23417" y="1128595"/>
        <a:ext cx="8162129" cy="432866"/>
      </dsp:txXfrm>
    </dsp:sp>
    <dsp:sp modelId="{D53C18B1-F636-4F4B-91E7-F865F3AA87A6}">
      <dsp:nvSpPr>
        <dsp:cNvPr id="0" name=""/>
        <dsp:cNvSpPr/>
      </dsp:nvSpPr>
      <dsp:spPr>
        <a:xfrm>
          <a:off x="0" y="1642478"/>
          <a:ext cx="8208963" cy="4797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kern="1200" dirty="0"/>
            <a:t>La gestion des binaires et des dépendances</a:t>
          </a:r>
        </a:p>
      </dsp:txBody>
      <dsp:txXfrm>
        <a:off x="23417" y="1665895"/>
        <a:ext cx="8162129" cy="432866"/>
      </dsp:txXfrm>
    </dsp:sp>
    <dsp:sp modelId="{0AB95E95-C55C-4C5D-BEE6-A42BF2CD5CCA}">
      <dsp:nvSpPr>
        <dsp:cNvPr id="0" name=""/>
        <dsp:cNvSpPr/>
      </dsp:nvSpPr>
      <dsp:spPr>
        <a:xfrm>
          <a:off x="0" y="2179778"/>
          <a:ext cx="8208963" cy="4797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kern="1200" dirty="0"/>
            <a:t>La conteneurisation</a:t>
          </a:r>
        </a:p>
      </dsp:txBody>
      <dsp:txXfrm>
        <a:off x="23417" y="2203195"/>
        <a:ext cx="8162129" cy="432866"/>
      </dsp:txXfrm>
    </dsp:sp>
    <dsp:sp modelId="{98BA2725-57A8-4E05-B9E4-11F948346991}">
      <dsp:nvSpPr>
        <dsp:cNvPr id="0" name=""/>
        <dsp:cNvSpPr/>
      </dsp:nvSpPr>
      <dsp:spPr>
        <a:xfrm>
          <a:off x="0" y="2717078"/>
          <a:ext cx="8208963" cy="4797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kern="1200" dirty="0"/>
            <a:t>La sécurité et qualité du code</a:t>
          </a:r>
        </a:p>
      </dsp:txBody>
      <dsp:txXfrm>
        <a:off x="23417" y="2740495"/>
        <a:ext cx="8162129" cy="432866"/>
      </dsp:txXfrm>
    </dsp:sp>
    <dsp:sp modelId="{BA588B13-3A64-4024-B9DA-426BC8BF2CBE}">
      <dsp:nvSpPr>
        <dsp:cNvPr id="0" name=""/>
        <dsp:cNvSpPr/>
      </dsp:nvSpPr>
      <dsp:spPr>
        <a:xfrm>
          <a:off x="0" y="3254378"/>
          <a:ext cx="8208963" cy="479700"/>
        </a:xfrm>
        <a:prstGeom prst="round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kern="1200" dirty="0"/>
            <a:t>Pour aller plus loin</a:t>
          </a:r>
        </a:p>
      </dsp:txBody>
      <dsp:txXfrm>
        <a:off x="23417" y="3277795"/>
        <a:ext cx="8162129" cy="4328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02D036-8CB6-4417-A5C9-6EA50BE7F756}">
      <dsp:nvSpPr>
        <dsp:cNvPr id="0" name=""/>
        <dsp:cNvSpPr/>
      </dsp:nvSpPr>
      <dsp:spPr>
        <a:xfrm>
          <a:off x="714" y="0"/>
          <a:ext cx="3221974" cy="579864"/>
        </a:xfrm>
        <a:prstGeom prst="homePlate">
          <a:avLst/>
        </a:prstGeom>
        <a:solidFill>
          <a:schemeClr val="accent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5344" tIns="42672" rIns="324000" bIns="42672" numCol="1" spcCol="1270" anchor="ctr" anchorCtr="0">
          <a:noAutofit/>
        </a:bodyPr>
        <a:lstStyle/>
        <a:p>
          <a:pPr marL="0" lvl="0" indent="0" algn="ctr" defTabSz="711200">
            <a:lnSpc>
              <a:spcPct val="90000"/>
            </a:lnSpc>
            <a:spcBef>
              <a:spcPct val="0"/>
            </a:spcBef>
            <a:spcAft>
              <a:spcPct val="35000"/>
            </a:spcAft>
            <a:buNone/>
          </a:pPr>
          <a:r>
            <a:rPr lang="fr-FR" sz="1600" kern="1200"/>
            <a:t>Intégration continue</a:t>
          </a:r>
        </a:p>
      </dsp:txBody>
      <dsp:txXfrm>
        <a:off x="714" y="0"/>
        <a:ext cx="3077008" cy="579864"/>
      </dsp:txXfrm>
    </dsp:sp>
    <dsp:sp modelId="{2F3B6A90-F784-4112-87AA-E13C283511E1}">
      <dsp:nvSpPr>
        <dsp:cNvPr id="0" name=""/>
        <dsp:cNvSpPr/>
      </dsp:nvSpPr>
      <dsp:spPr>
        <a:xfrm>
          <a:off x="2456345" y="0"/>
          <a:ext cx="3214387" cy="579864"/>
        </a:xfrm>
        <a:prstGeom prst="chevron">
          <a:avLst/>
        </a:prstGeom>
        <a:solidFill>
          <a:schemeClr val="accent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42672" rIns="360000" bIns="42672" numCol="1" spcCol="1270" anchor="ctr" anchorCtr="0">
          <a:noAutofit/>
        </a:bodyPr>
        <a:lstStyle/>
        <a:p>
          <a:pPr marL="0" lvl="0" indent="0" algn="ctr" defTabSz="711200">
            <a:lnSpc>
              <a:spcPct val="90000"/>
            </a:lnSpc>
            <a:spcBef>
              <a:spcPct val="0"/>
            </a:spcBef>
            <a:spcAft>
              <a:spcPct val="35000"/>
            </a:spcAft>
            <a:buNone/>
          </a:pPr>
          <a:r>
            <a:rPr lang="fr-FR" sz="1600" kern="1200"/>
            <a:t>Déploiement continu</a:t>
          </a:r>
        </a:p>
      </dsp:txBody>
      <dsp:txXfrm>
        <a:off x="2746277" y="0"/>
        <a:ext cx="2634523" cy="579864"/>
      </dsp:txXfrm>
    </dsp:sp>
    <dsp:sp modelId="{3B3BC6CB-D58F-49A8-8120-EF6EE721EF53}">
      <dsp:nvSpPr>
        <dsp:cNvPr id="0" name=""/>
        <dsp:cNvSpPr/>
      </dsp:nvSpPr>
      <dsp:spPr>
        <a:xfrm>
          <a:off x="4904390" y="0"/>
          <a:ext cx="3143462" cy="579864"/>
        </a:xfrm>
        <a:prstGeom prst="chevron">
          <a:avLst/>
        </a:prstGeom>
        <a:solidFill>
          <a:schemeClr val="accent6"/>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ct val="35000"/>
            </a:spcAft>
            <a:buNone/>
          </a:pPr>
          <a:r>
            <a:rPr lang="fr-FR" sz="1600" kern="1200"/>
            <a:t>Tests continus</a:t>
          </a:r>
        </a:p>
      </dsp:txBody>
      <dsp:txXfrm>
        <a:off x="5194322" y="0"/>
        <a:ext cx="2563598" cy="57986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CDFE3AE3-68DC-42F6-BF16-B2071C513F8A}" type="datetimeFigureOut">
              <a:rPr lang="fr-FR" smtClean="0"/>
              <a:pPr/>
              <a:t>07/01/2025</a:t>
            </a:fld>
            <a:endParaRPr lang="fr-FR"/>
          </a:p>
        </p:txBody>
      </p:sp>
      <p:sp>
        <p:nvSpPr>
          <p:cNvPr id="4" name="Espace réservé du pied de page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DD152FE2-D9EA-428F-B4D1-089DB1F92A31}" type="slidenum">
              <a:rPr lang="fr-FR" smtClean="0"/>
              <a:pPr/>
              <a:t>‹N°›</a:t>
            </a:fld>
            <a:endParaRPr lang="fr-FR"/>
          </a:p>
        </p:txBody>
      </p:sp>
    </p:spTree>
    <p:extLst>
      <p:ext uri="{BB962C8B-B14F-4D97-AF65-F5344CB8AC3E}">
        <p14:creationId xmlns:p14="http://schemas.microsoft.com/office/powerpoint/2010/main" val="38570856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Arial" pitchFamily="34" charset="0"/>
              </a:defRPr>
            </a:lvl1pPr>
          </a:lstStyle>
          <a:p>
            <a:endParaRPr lang="fr-FR"/>
          </a:p>
        </p:txBody>
      </p:sp>
      <p:sp>
        <p:nvSpPr>
          <p:cNvPr id="3" name="Espace réservé de la date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07/01/2025</a:t>
            </a:fld>
            <a:endParaRPr lang="fr-FR"/>
          </a:p>
        </p:txBody>
      </p:sp>
      <p:sp>
        <p:nvSpPr>
          <p:cNvPr id="4" name="Espace réservé de l'image des diapositives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atin typeface="Arial" pitchFamily="34" charset="0"/>
              </a:defRPr>
            </a:lvl1pPr>
          </a:lstStyle>
          <a:p>
            <a:endParaRPr lang="fr-FR"/>
          </a:p>
        </p:txBody>
      </p:sp>
      <p:sp>
        <p:nvSpPr>
          <p:cNvPr id="7" name="Espace réservé du numéro de diapositive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‹N°›</a:t>
            </a:fld>
            <a:endParaRPr lang="fr-FR"/>
          </a:p>
        </p:txBody>
      </p:sp>
    </p:spTree>
    <p:extLst>
      <p:ext uri="{BB962C8B-B14F-4D97-AF65-F5344CB8AC3E}">
        <p14:creationId xmlns:p14="http://schemas.microsoft.com/office/powerpoint/2010/main" val="202154405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scm.com/docs/"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github.github.com/training-kit/downloads/github-git-cheat-sheet.pdf"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atlassian.com/git/tutorials/comparing-workflows/gitflow-workflow"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a:t>
            </a:fld>
            <a:endParaRPr lang="fr-FR"/>
          </a:p>
        </p:txBody>
      </p:sp>
    </p:spTree>
    <p:extLst>
      <p:ext uri="{BB962C8B-B14F-4D97-AF65-F5344CB8AC3E}">
        <p14:creationId xmlns:p14="http://schemas.microsoft.com/office/powerpoint/2010/main" val="457144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a:t>Gitlab</a:t>
            </a:r>
            <a:r>
              <a:rPr lang="fr-FR" baseline="0"/>
              <a:t> est à proprement parlé un gestionnaire de dépôts de sources de type git + un outil de gestion de projet</a:t>
            </a:r>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16</a:t>
            </a:fld>
            <a:endParaRPr lang="fr-FR"/>
          </a:p>
        </p:txBody>
      </p:sp>
    </p:spTree>
    <p:extLst>
      <p:ext uri="{BB962C8B-B14F-4D97-AF65-F5344CB8AC3E}">
        <p14:creationId xmlns:p14="http://schemas.microsoft.com/office/powerpoint/2010/main" val="3085350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a:latin typeface="Arial"/>
                <a:cs typeface="Arial"/>
              </a:rPr>
              <a:t>Quelques précisions</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a:latin typeface="Arial"/>
                <a:cs typeface="Arial"/>
              </a:rPr>
              <a:t>Le </a:t>
            </a:r>
            <a:r>
              <a:rPr lang="fr-FR" baseline="0" err="1">
                <a:latin typeface="Arial"/>
                <a:cs typeface="Arial"/>
              </a:rPr>
              <a:t>webhook</a:t>
            </a:r>
            <a:r>
              <a:rPr lang="fr-FR" baseline="0" dirty="0">
                <a:latin typeface="Arial"/>
                <a:cs typeface="Arial"/>
              </a:rPr>
              <a:t> est le moyen de déclencher un </a:t>
            </a:r>
            <a:r>
              <a:rPr lang="fr-FR" baseline="0" err="1">
                <a:latin typeface="Arial"/>
                <a:cs typeface="Arial"/>
              </a:rPr>
              <a:t>build</a:t>
            </a:r>
            <a:r>
              <a:rPr lang="fr-FR" baseline="0" dirty="0">
                <a:latin typeface="Arial"/>
                <a:cs typeface="Arial"/>
              </a:rPr>
              <a:t> des sources sur Jenkins à chaque fois qu’un développeur poussent ces </a:t>
            </a:r>
            <a:r>
              <a:rPr lang="fr-FR" baseline="0" err="1">
                <a:latin typeface="Arial"/>
                <a:cs typeface="Arial"/>
              </a:rPr>
              <a:t>commits</a:t>
            </a:r>
            <a:r>
              <a:rPr lang="fr-FR" baseline="0" dirty="0">
                <a:latin typeface="Arial"/>
                <a:cs typeface="Arial"/>
              </a:rPr>
              <a:t> sur le dépôt sous </a:t>
            </a:r>
            <a:r>
              <a:rPr lang="fr-FR" baseline="0" err="1">
                <a:latin typeface="Arial"/>
                <a:cs typeface="Arial"/>
              </a:rPr>
              <a:t>gitlab</a:t>
            </a:r>
            <a:r>
              <a:rPr lang="fr-FR" baseline="0">
                <a:latin typeface="Arial"/>
                <a:cs typeface="Arial"/>
              </a:rPr>
              <a:t>.</a:t>
            </a:r>
            <a:endParaRPr lang="fr-FR">
              <a:latin typeface="Arial"/>
              <a:cs typeface="Arial"/>
            </a:endParaRPr>
          </a:p>
          <a:p>
            <a:endParaRPr lang="fr-FR" baseline="0"/>
          </a:p>
          <a:p>
            <a:r>
              <a:rPr lang="fr-FR" dirty="0">
                <a:latin typeface="Arial"/>
                <a:cs typeface="Arial"/>
              </a:rPr>
              <a:t>On pourra préciser(promouvoir) l’avantage</a:t>
            </a:r>
            <a:r>
              <a:rPr lang="fr-FR" baseline="0" dirty="0">
                <a:latin typeface="Arial"/>
                <a:cs typeface="Arial"/>
              </a:rPr>
              <a:t> et l’usage des Release Note par rapport à un changelog dans les sources : </a:t>
            </a:r>
          </a:p>
          <a:p>
            <a:pPr marL="171450" indent="-171450">
              <a:buFont typeface="Arial" panose="020B0604020202020204" pitchFamily="34" charset="0"/>
              <a:buChar char="•"/>
            </a:pPr>
            <a:r>
              <a:rPr lang="fr-FR" baseline="0" dirty="0">
                <a:latin typeface="Arial"/>
                <a:cs typeface="Arial"/>
              </a:rPr>
              <a:t>La release note peut être mise à jour « post pose du tag », ce qui n’est pas le cas du changelog (à moins de maintenir une version à jour sur la branche master mais est-ce vraiment pratique?)</a:t>
            </a:r>
          </a:p>
          <a:p>
            <a:pPr marL="171450" indent="-171450">
              <a:buFont typeface="Arial" panose="020B0604020202020204" pitchFamily="34" charset="0"/>
              <a:buChar char="•"/>
            </a:pPr>
            <a:r>
              <a:rPr lang="fr-FR" baseline="0" dirty="0">
                <a:latin typeface="Arial"/>
                <a:cs typeface="Arial"/>
              </a:rPr>
              <a:t>Elle est dans un format </a:t>
            </a:r>
            <a:r>
              <a:rPr lang="fr-FR" baseline="0" dirty="0" err="1">
                <a:latin typeface="Arial"/>
                <a:cs typeface="Arial"/>
              </a:rPr>
              <a:t>markdown</a:t>
            </a:r>
            <a:r>
              <a:rPr lang="fr-FR" baseline="0" dirty="0">
                <a:latin typeface="Arial"/>
                <a:cs typeface="Arial"/>
              </a:rPr>
              <a:t> bien </a:t>
            </a:r>
            <a:r>
              <a:rPr lang="fr-FR" baseline="0" dirty="0" err="1">
                <a:latin typeface="Arial"/>
                <a:cs typeface="Arial"/>
              </a:rPr>
              <a:t>intérpétée</a:t>
            </a:r>
            <a:r>
              <a:rPr lang="fr-FR" baseline="0" dirty="0">
                <a:latin typeface="Arial"/>
                <a:cs typeface="Arial"/>
              </a:rPr>
              <a:t> sous </a:t>
            </a:r>
            <a:r>
              <a:rPr lang="fr-FR" baseline="0" dirty="0" err="1">
                <a:latin typeface="Arial"/>
                <a:cs typeface="Arial"/>
              </a:rPr>
              <a:t>gitlab</a:t>
            </a:r>
            <a:endParaRPr lang="fr-FR" baseline="0" dirty="0">
              <a:latin typeface="Arial"/>
              <a:cs typeface="Arial"/>
            </a:endParaRPr>
          </a:p>
          <a:p>
            <a:endParaRPr lang="fr-FR" baseline="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17</a:t>
            </a:fld>
            <a:endParaRPr lang="fr-FR"/>
          </a:p>
        </p:txBody>
      </p:sp>
    </p:spTree>
    <p:extLst>
      <p:ext uri="{BB962C8B-B14F-4D97-AF65-F5344CB8AC3E}">
        <p14:creationId xmlns:p14="http://schemas.microsoft.com/office/powerpoint/2010/main" val="7778971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0">
                <a:hlinkClick r:id="rId3"/>
              </a:rPr>
              <a:t>Lien</a:t>
            </a:r>
            <a:r>
              <a:rPr lang="fr-FR" b="0" baseline="0">
                <a:hlinkClick r:id="rId3"/>
              </a:rPr>
              <a:t> utile :</a:t>
            </a:r>
          </a:p>
          <a:p>
            <a:endParaRPr lang="fr-FR" b="0" baseline="0">
              <a:hlinkClick r:id="rId3"/>
            </a:endParaRPr>
          </a:p>
          <a:p>
            <a:pPr marL="171450" indent="-171450">
              <a:buFont typeface="Arial" panose="020B0604020202020204" pitchFamily="34" charset="0"/>
              <a:buChar char="•"/>
            </a:pPr>
            <a:r>
              <a:rPr lang="fr-FR">
                <a:hlinkClick r:id="rId3"/>
              </a:rPr>
              <a:t>https://git-scm.com/docs/</a:t>
            </a:r>
            <a:endParaRPr lang="fr-FR"/>
          </a:p>
          <a:p>
            <a:pPr marL="171450" indent="-171450">
              <a:buFont typeface="Arial" panose="020B0604020202020204" pitchFamily="34" charset="0"/>
              <a:buChar char="•"/>
            </a:pPr>
            <a:endParaRPr lang="fr-F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a:hlinkClick r:id="rId4"/>
              </a:rPr>
              <a:t>https://github.github.com/training-kit/downloads/github-git-cheat-sheet.pdf</a:t>
            </a:r>
            <a:endParaRPr lang="fr-FR"/>
          </a:p>
          <a:p>
            <a:endParaRPr lang="fr-FR"/>
          </a:p>
          <a:p>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18</a:t>
            </a:fld>
            <a:endParaRPr lang="fr-FR"/>
          </a:p>
        </p:txBody>
      </p:sp>
    </p:spTree>
    <p:extLst>
      <p:ext uri="{BB962C8B-B14F-4D97-AF65-F5344CB8AC3E}">
        <p14:creationId xmlns:p14="http://schemas.microsoft.com/office/powerpoint/2010/main" val="2438154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85000" lnSpcReduction="20000"/>
          </a:bodyPr>
          <a:lstStyle/>
          <a:p>
            <a:r>
              <a:rPr lang="fr-FR"/>
              <a:t>Branches </a:t>
            </a:r>
          </a:p>
          <a:p>
            <a:pPr lvl="1"/>
            <a:r>
              <a:rPr lang="fr-FR"/>
              <a:t>Master: </a:t>
            </a:r>
          </a:p>
          <a:p>
            <a:pPr marL="628650" lvl="1" indent="-171450">
              <a:buFont typeface="Arial" panose="020B0604020202020204" pitchFamily="34" charset="0"/>
              <a:buChar char="•"/>
            </a:pPr>
            <a:r>
              <a:rPr lang="fr-FR"/>
              <a:t>historique des releases</a:t>
            </a:r>
          </a:p>
          <a:p>
            <a:pPr lvl="1"/>
            <a:r>
              <a:rPr lang="fr-FR"/>
              <a:t>Develop</a:t>
            </a:r>
            <a:r>
              <a:rPr lang="fr-FR" baseline="0"/>
              <a:t> : </a:t>
            </a:r>
          </a:p>
          <a:p>
            <a:pPr marL="628650" lvl="1" indent="-171450">
              <a:buFont typeface="Arial" panose="020B0604020202020204" pitchFamily="34" charset="0"/>
              <a:buChar char="•"/>
            </a:pPr>
            <a:r>
              <a:rPr lang="fr-FR" baseline="0"/>
              <a:t>branche d’intégration des features</a:t>
            </a:r>
          </a:p>
          <a:p>
            <a:pPr lvl="1"/>
            <a:r>
              <a:rPr lang="fr-FR" baseline="0"/>
              <a:t>Release: </a:t>
            </a:r>
          </a:p>
          <a:p>
            <a:pPr marL="628650" lvl="1" indent="-171450">
              <a:buFont typeface="Arial" panose="020B0604020202020204" pitchFamily="34" charset="0"/>
              <a:buChar char="•"/>
            </a:pPr>
            <a:r>
              <a:rPr lang="fr-FR" baseline="0"/>
              <a:t>dédiée à la création d’une release. Branche créée à partir de la develop,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baseline="0"/>
              <a:t>Aucune nouvelle </a:t>
            </a:r>
            <a:r>
              <a:rPr lang="fr-FR" baseline="0" err="1"/>
              <a:t>feature</a:t>
            </a:r>
            <a:r>
              <a:rPr lang="fr-FR" baseline="0"/>
              <a:t> n’est acceptée sur cette branche uniquement des corrections</a:t>
            </a:r>
          </a:p>
          <a:p>
            <a:pPr marL="628650" lvl="1" indent="-171450">
              <a:buFont typeface="Arial" panose="020B0604020202020204" pitchFamily="34" charset="0"/>
              <a:buChar char="•"/>
            </a:pPr>
            <a:r>
              <a:rPr lang="fr-FR" baseline="0"/>
              <a:t>sera mergée sur la master et </a:t>
            </a:r>
            <a:r>
              <a:rPr lang="fr-FR" baseline="0" err="1"/>
              <a:t>taggé</a:t>
            </a:r>
            <a:r>
              <a:rPr lang="fr-FR" baseline="0"/>
              <a:t> avec le </a:t>
            </a:r>
            <a:r>
              <a:rPr lang="fr-FR" baseline="0" err="1"/>
              <a:t>numero</a:t>
            </a:r>
            <a:r>
              <a:rPr lang="fr-FR" baseline="0"/>
              <a:t> de version. Doit également être mergée sur la develop </a:t>
            </a:r>
          </a:p>
          <a:p>
            <a:pPr lvl="1"/>
            <a:r>
              <a:rPr lang="fr-FR" baseline="0" err="1"/>
              <a:t>Feature</a:t>
            </a:r>
            <a:r>
              <a:rPr lang="fr-FR" baseline="0"/>
              <a:t>: </a:t>
            </a:r>
          </a:p>
          <a:p>
            <a:pPr marL="628650" lvl="1" indent="-171450">
              <a:buFont typeface="Arial" panose="020B0604020202020204" pitchFamily="34" charset="0"/>
              <a:buChar char="•"/>
            </a:pPr>
            <a:r>
              <a:rPr lang="fr-FR" baseline="0"/>
              <a:t>une branche </a:t>
            </a:r>
            <a:r>
              <a:rPr lang="fr-FR" baseline="0" err="1"/>
              <a:t>feature</a:t>
            </a:r>
            <a:r>
              <a:rPr lang="fr-FR" baseline="0"/>
              <a:t> par évolution. </a:t>
            </a:r>
          </a:p>
          <a:p>
            <a:pPr marL="628650" lvl="1" indent="-171450">
              <a:buFont typeface="Arial" panose="020B0604020202020204" pitchFamily="34" charset="0"/>
              <a:buChar char="•"/>
            </a:pPr>
            <a:r>
              <a:rPr lang="fr-FR" baseline="0"/>
              <a:t>A la fin du développement doit être mergée dans la branche develop, pour être intégrée dans la prochaine release.</a:t>
            </a:r>
          </a:p>
          <a:p>
            <a:pPr lvl="1"/>
            <a:r>
              <a:rPr lang="fr-FR" baseline="0" err="1"/>
              <a:t>HotFix</a:t>
            </a:r>
            <a:r>
              <a:rPr lang="fr-FR" baseline="0"/>
              <a:t> :</a:t>
            </a:r>
          </a:p>
          <a:p>
            <a:pPr marL="628650" lvl="1" indent="-171450">
              <a:buFont typeface="Arial" panose="020B0604020202020204" pitchFamily="34" charset="0"/>
              <a:buChar char="•"/>
            </a:pPr>
            <a:r>
              <a:rPr lang="fr-FR" baseline="0"/>
              <a:t>Sert à apporter des corrections rapides de la release en production</a:t>
            </a:r>
          </a:p>
          <a:p>
            <a:pPr marL="628650" lvl="1" indent="-171450">
              <a:buFont typeface="Arial" panose="020B0604020202020204" pitchFamily="34" charset="0"/>
              <a:buChar char="•"/>
            </a:pPr>
            <a:r>
              <a:rPr lang="fr-FR" baseline="0"/>
              <a:t>Branche créée à partir de la master.</a:t>
            </a:r>
          </a:p>
          <a:p>
            <a:pPr marL="628650" lvl="1" indent="-171450">
              <a:buFont typeface="Arial" panose="020B0604020202020204" pitchFamily="34" charset="0"/>
              <a:buChar char="•"/>
            </a:pPr>
            <a:r>
              <a:rPr lang="fr-FR" baseline="0"/>
              <a:t>Une fois la correction apportée, doit être mergée à la fois dans la master et la develop. La master doit alors être </a:t>
            </a:r>
            <a:r>
              <a:rPr lang="fr-FR" baseline="0" err="1"/>
              <a:t>taggée</a:t>
            </a:r>
            <a:r>
              <a:rPr lang="fr-FR" baseline="0"/>
              <a:t> avec un numéro de version mis à jour</a:t>
            </a:r>
          </a:p>
          <a:p>
            <a:endParaRPr lang="fr-FR" baseline="0"/>
          </a:p>
          <a:p>
            <a:r>
              <a:rPr lang="fr-FR" baseline="0"/>
              <a:t>Cette organisation permet beaucoup de souplesse de travail :</a:t>
            </a:r>
          </a:p>
          <a:p>
            <a:r>
              <a:rPr lang="fr-FR" baseline="0"/>
              <a:t> Une équipe peut travailler sur les features de la prochaine version pendant qu’une autre travaille sur la release en cours ou apporter un patch sur la release en production.</a:t>
            </a:r>
          </a:p>
          <a:p>
            <a:endParaRPr lang="fr-FR" baseline="0"/>
          </a:p>
          <a:p>
            <a:r>
              <a:rPr lang="fr-FR" baseline="0"/>
              <a:t>Bien insister sur le fait que ce qui est important est d’avoir un workflow établi, documenté, partagé et maitrisé au sein d’un projet (un modèle de branche, des règles…)</a:t>
            </a:r>
          </a:p>
          <a:p>
            <a:endParaRPr lang="fr-FR" baseline="0"/>
          </a:p>
          <a:p>
            <a:r>
              <a:rPr lang="fr-FR" baseline="0"/>
              <a:t>A comparer avec un </a:t>
            </a:r>
            <a:r>
              <a:rPr lang="fr-FR" baseline="0" err="1"/>
              <a:t>scm</a:t>
            </a:r>
            <a:r>
              <a:rPr lang="fr-FR" baseline="0"/>
              <a:t> de type SVN</a:t>
            </a:r>
          </a:p>
          <a:p>
            <a:endParaRPr lang="fr-FR" baseline="0"/>
          </a:p>
          <a:p>
            <a:r>
              <a:rPr lang="fr-FR" baseline="0"/>
              <a:t>Description complète sur :</a:t>
            </a:r>
          </a:p>
          <a:p>
            <a:r>
              <a:rPr lang="fr-FR">
                <a:hlinkClick r:id="rId3"/>
              </a:rPr>
              <a:t>https://www.atlassian.com/git/tutorials/comparing-workflows/gitflow-workflow</a:t>
            </a:r>
            <a:endParaRPr lang="fr-FR"/>
          </a:p>
          <a:p>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19</a:t>
            </a:fld>
            <a:endParaRPr lang="fr-FR"/>
          </a:p>
        </p:txBody>
      </p:sp>
    </p:spTree>
    <p:extLst>
      <p:ext uri="{BB962C8B-B14F-4D97-AF65-F5344CB8AC3E}">
        <p14:creationId xmlns:p14="http://schemas.microsoft.com/office/powerpoint/2010/main" val="3693665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a:latin typeface="Arial"/>
                <a:cs typeface="Arial"/>
              </a:rPr>
              <a:t>Une fonctionnalité</a:t>
            </a:r>
            <a:r>
              <a:rPr lang="fr-FR" baseline="0">
                <a:latin typeface="Arial"/>
                <a:cs typeface="Arial"/>
              </a:rPr>
              <a:t> intéressante de </a:t>
            </a:r>
            <a:r>
              <a:rPr lang="fr-FR" baseline="0" err="1">
                <a:latin typeface="Arial"/>
                <a:cs typeface="Arial"/>
              </a:rPr>
              <a:t>gitlab</a:t>
            </a:r>
            <a:r>
              <a:rPr lang="fr-FR" baseline="0">
                <a:latin typeface="Arial"/>
                <a:cs typeface="Arial"/>
              </a:rPr>
              <a:t> qui permet de communiquer, d’échanger sur les modifications apportées et les faire valider par un relecteur sur une branche avant merge effectif</a:t>
            </a:r>
            <a:r>
              <a:rPr lang="fr-FR">
                <a:latin typeface="Arial"/>
                <a:cs typeface="Arial"/>
              </a:rPr>
              <a:t> </a:t>
            </a:r>
            <a:endParaRPr lang="fr-FR" baseline="0"/>
          </a:p>
          <a:p>
            <a:r>
              <a:rPr lang="fr-FR" baseline="0"/>
              <a:t>Elle peut donc servir comme point de revue de code par exemple.</a:t>
            </a:r>
          </a:p>
          <a:p>
            <a:r>
              <a:rPr lang="fr-FR" baseline="0">
                <a:latin typeface="Arial"/>
                <a:cs typeface="Arial"/>
              </a:rPr>
              <a:t>Que se passe-t-il lorsque le code ne peut pas être mergé ? La merge request identifie les conflits et propose de les résoudre. Le merge ne pourra pas se faire tant qu’il reste un conflit.</a:t>
            </a:r>
          </a:p>
          <a:p>
            <a:endParaRPr lang="fr-FR" baseline="0"/>
          </a:p>
          <a:p>
            <a:r>
              <a:rPr lang="fr-FR" baseline="0">
                <a:latin typeface="Arial"/>
                <a:cs typeface="Arial"/>
              </a:rPr>
              <a:t>Travaux pratiques : Adapter un fichier dans Gitlab et crée des Merge requests à travers l’outil. </a:t>
            </a:r>
            <a:r>
              <a:rPr lang="fr-FR" baseline="0">
                <a:latin typeface="Arial"/>
                <a:cs typeface="Arial"/>
                <a:sym typeface="Wingdings" panose="05000000000000000000" pitchFamily="2" charset="2"/>
              </a:rPr>
              <a:t> Chaque stagiaire peut créer un fichier différent pour </a:t>
            </a:r>
            <a:r>
              <a:rPr lang="fr-FR">
                <a:latin typeface="Arial"/>
                <a:cs typeface="Arial"/>
                <a:sym typeface="Wingdings" panose="05000000000000000000" pitchFamily="2" charset="2"/>
              </a:rPr>
              <a:t>éviter </a:t>
            </a:r>
            <a:r>
              <a:rPr lang="fr-FR" baseline="0">
                <a:latin typeface="Arial"/>
                <a:cs typeface="Arial"/>
                <a:sym typeface="Wingdings" panose="05000000000000000000" pitchFamily="2" charset="2"/>
              </a:rPr>
              <a:t>les </a:t>
            </a:r>
            <a:r>
              <a:rPr lang="fr-FR">
                <a:latin typeface="Arial"/>
                <a:cs typeface="Arial"/>
                <a:sym typeface="Wingdings" panose="05000000000000000000" pitchFamily="2" charset="2"/>
              </a:rPr>
              <a:t>conflits</a:t>
            </a:r>
            <a:r>
              <a:rPr lang="fr-FR" baseline="0">
                <a:latin typeface="Arial"/>
                <a:cs typeface="Arial"/>
                <a:sym typeface="Wingdings" panose="05000000000000000000" pitchFamily="2" charset="2"/>
              </a:rPr>
              <a:t> dans un premier temps. La gestion des conflits peut être abordé en fin de TP.</a:t>
            </a:r>
            <a:r>
              <a:rPr lang="fr-FR">
                <a:latin typeface="Arial"/>
                <a:cs typeface="Arial"/>
              </a:rPr>
              <a:t> </a:t>
            </a:r>
            <a:endParaRPr lang="fr-FR">
              <a:cs typeface="Arial"/>
            </a:endParaRP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20</a:t>
            </a:fld>
            <a:endParaRPr lang="fr-FR"/>
          </a:p>
        </p:txBody>
      </p:sp>
    </p:spTree>
    <p:extLst>
      <p:ext uri="{BB962C8B-B14F-4D97-AF65-F5344CB8AC3E}">
        <p14:creationId xmlns:p14="http://schemas.microsoft.com/office/powerpoint/2010/main" val="3272366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21</a:t>
            </a:fld>
            <a:endParaRPr lang="fr-FR"/>
          </a:p>
        </p:txBody>
      </p:sp>
    </p:spTree>
    <p:extLst>
      <p:ext uri="{BB962C8B-B14F-4D97-AF65-F5344CB8AC3E}">
        <p14:creationId xmlns:p14="http://schemas.microsoft.com/office/powerpoint/2010/main" val="4181422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22</a:t>
            </a:fld>
            <a:endParaRPr lang="fr-FR"/>
          </a:p>
        </p:txBody>
      </p:sp>
    </p:spTree>
    <p:extLst>
      <p:ext uri="{BB962C8B-B14F-4D97-AF65-F5344CB8AC3E}">
        <p14:creationId xmlns:p14="http://schemas.microsoft.com/office/powerpoint/2010/main" val="906976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a:t>Le pipeline multi-branche permet de suivre</a:t>
            </a:r>
            <a:r>
              <a:rPr lang="fr-FR" baseline="0"/>
              <a:t> les </a:t>
            </a:r>
            <a:r>
              <a:rPr lang="fr-FR" baseline="0" err="1"/>
              <a:t>builds</a:t>
            </a:r>
            <a:r>
              <a:rPr lang="fr-FR" baseline="0"/>
              <a:t> par branche. Les </a:t>
            </a:r>
            <a:r>
              <a:rPr lang="fr-FR" baseline="0" err="1"/>
              <a:t>builds</a:t>
            </a:r>
            <a:r>
              <a:rPr lang="fr-FR" baseline="0"/>
              <a:t> sont donc </a:t>
            </a:r>
            <a:r>
              <a:rPr lang="fr-FR" baseline="0" err="1"/>
              <a:t>historisés</a:t>
            </a:r>
            <a:r>
              <a:rPr lang="fr-FR" baseline="0"/>
              <a:t> par branche. le </a:t>
            </a:r>
            <a:r>
              <a:rPr lang="fr-FR" baseline="0" err="1"/>
              <a:t>process</a:t>
            </a:r>
            <a:r>
              <a:rPr lang="fr-FR" baseline="0"/>
              <a:t> de </a:t>
            </a:r>
            <a:r>
              <a:rPr lang="fr-FR" baseline="0" err="1"/>
              <a:t>build</a:t>
            </a:r>
            <a:r>
              <a:rPr lang="fr-FR" baseline="0"/>
              <a:t> peut également être différent par branche.</a:t>
            </a:r>
          </a:p>
          <a:p>
            <a:endParaRPr lang="fr-FR" baseline="0"/>
          </a:p>
          <a:p>
            <a:r>
              <a:rPr lang="fr-FR" baseline="0"/>
              <a:t>Les </a:t>
            </a:r>
            <a:r>
              <a:rPr lang="fr-FR" baseline="0" err="1"/>
              <a:t>credentials</a:t>
            </a:r>
            <a:r>
              <a:rPr lang="fr-FR" baseline="0"/>
              <a:t> sont un moyen de conserver dans Jenkins des secrets( sans les dévoiler ) afin de les utiliser dans les </a:t>
            </a:r>
            <a:r>
              <a:rPr lang="fr-FR" baseline="0" err="1"/>
              <a:t>builds</a:t>
            </a:r>
            <a:r>
              <a:rPr lang="fr-FR" baseline="0"/>
              <a:t>. </a:t>
            </a:r>
          </a:p>
          <a:p>
            <a:r>
              <a:rPr lang="fr-FR" baseline="0"/>
              <a:t>Par exemple, ils permettent de stocker des identifiants de connexion,  ils pourront être utilisés lors d’un </a:t>
            </a:r>
            <a:r>
              <a:rPr lang="fr-FR" baseline="0" err="1"/>
              <a:t>build</a:t>
            </a:r>
            <a:r>
              <a:rPr lang="fr-FR" baseline="0"/>
              <a:t> pour pour se connecter à un </a:t>
            </a:r>
            <a:r>
              <a:rPr lang="fr-FR" baseline="0" err="1"/>
              <a:t>gitlab</a:t>
            </a:r>
            <a:r>
              <a:rPr lang="fr-FR" baseline="0"/>
              <a:t>, se connecter à Nexus pour pousser des artefacts produits.</a:t>
            </a:r>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23</a:t>
            </a:fld>
            <a:endParaRPr lang="fr-FR"/>
          </a:p>
        </p:txBody>
      </p:sp>
    </p:spTree>
    <p:extLst>
      <p:ext uri="{BB962C8B-B14F-4D97-AF65-F5344CB8AC3E}">
        <p14:creationId xmlns:p14="http://schemas.microsoft.com/office/powerpoint/2010/main" val="3061904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latin typeface="Arial"/>
                <a:cs typeface="Arial"/>
              </a:rPr>
              <a:t>Groovy est un langage</a:t>
            </a:r>
            <a:r>
              <a:rPr lang="fr-FR" baseline="0" dirty="0">
                <a:latin typeface="Arial"/>
                <a:cs typeface="Arial"/>
              </a:rPr>
              <a:t> de </a:t>
            </a:r>
            <a:r>
              <a:rPr lang="fr-FR" baseline="0" dirty="0" err="1">
                <a:latin typeface="Arial"/>
                <a:cs typeface="Arial"/>
              </a:rPr>
              <a:t>scripting</a:t>
            </a:r>
            <a:r>
              <a:rPr lang="fr-FR" baseline="0" dirty="0">
                <a:latin typeface="Arial"/>
                <a:cs typeface="Arial"/>
              </a:rPr>
              <a:t> proche de Java, s’appuyant sur Java, dans une syntaxe simplifiée et fonctionnellement augmentée. (on peut donc faire du java dans </a:t>
            </a:r>
            <a:r>
              <a:rPr lang="fr-FR" baseline="0" dirty="0" err="1">
                <a:latin typeface="Arial"/>
                <a:cs typeface="Arial"/>
              </a:rPr>
              <a:t>groovy</a:t>
            </a:r>
            <a:r>
              <a:rPr lang="fr-FR" baseline="0" dirty="0">
                <a:latin typeface="Arial"/>
                <a:cs typeface="Arial"/>
              </a:rPr>
              <a:t>)</a:t>
            </a:r>
          </a:p>
          <a:p>
            <a:endParaRPr lang="fr-FR"/>
          </a:p>
          <a:p>
            <a:r>
              <a:rPr lang="fr-FR" dirty="0">
                <a:latin typeface="Arial"/>
                <a:cs typeface="Arial"/>
              </a:rPr>
              <a:t>Pour les </a:t>
            </a:r>
            <a:r>
              <a:rPr lang="fr-FR" dirty="0" err="1">
                <a:latin typeface="Arial"/>
                <a:cs typeface="Arial"/>
              </a:rPr>
              <a:t>builds</a:t>
            </a:r>
            <a:r>
              <a:rPr lang="fr-FR" dirty="0">
                <a:latin typeface="Arial"/>
                <a:cs typeface="Arial"/>
              </a:rPr>
              <a:t>,</a:t>
            </a:r>
            <a:r>
              <a:rPr lang="fr-FR" baseline="0" dirty="0">
                <a:latin typeface="Arial"/>
                <a:cs typeface="Arial"/>
              </a:rPr>
              <a:t> on privilégie les pipelines de type « script » et non « déclaratif » pour des raisons techniques liés au plugin </a:t>
            </a:r>
            <a:r>
              <a:rPr lang="fr-FR" baseline="0" dirty="0" err="1">
                <a:latin typeface="Arial"/>
                <a:cs typeface="Arial"/>
              </a:rPr>
              <a:t>kubernetes</a:t>
            </a:r>
            <a:r>
              <a:rPr lang="fr-FR" baseline="0" dirty="0">
                <a:latin typeface="Arial"/>
                <a:cs typeface="Arial"/>
              </a:rPr>
              <a:t>. </a:t>
            </a:r>
          </a:p>
          <a:p>
            <a:r>
              <a:rPr lang="fr-FR" baseline="0" dirty="0">
                <a:latin typeface="Arial"/>
                <a:cs typeface="Arial"/>
              </a:rPr>
              <a:t>Ils permettent l’usage natif </a:t>
            </a:r>
            <a:r>
              <a:rPr lang="fr-FR" baseline="0" dirty="0" err="1">
                <a:latin typeface="Arial"/>
                <a:cs typeface="Arial"/>
              </a:rPr>
              <a:t>groovy</a:t>
            </a:r>
            <a:r>
              <a:rPr lang="fr-FR" baseline="0" dirty="0">
                <a:latin typeface="Arial"/>
                <a:cs typeface="Arial"/>
              </a:rPr>
              <a:t>.</a:t>
            </a:r>
          </a:p>
          <a:p>
            <a:endParaRPr lang="fr-FR" baseline="0"/>
          </a:p>
          <a:p>
            <a:r>
              <a:rPr lang="fr-FR" dirty="0">
                <a:latin typeface="Arial"/>
                <a:cs typeface="Arial"/>
              </a:rPr>
              <a:t>En fait, il y a deux manière </a:t>
            </a:r>
            <a:r>
              <a:rPr lang="fr-FR" baseline="0" dirty="0">
                <a:latin typeface="Arial"/>
                <a:cs typeface="Arial"/>
              </a:rPr>
              <a:t>de</a:t>
            </a:r>
            <a:r>
              <a:rPr lang="fr-FR" dirty="0">
                <a:latin typeface="Arial"/>
                <a:cs typeface="Arial"/>
              </a:rPr>
              <a:t> faire du Pipeline As Code </a:t>
            </a:r>
            <a:r>
              <a:rPr lang="fr-FR" baseline="0" dirty="0">
                <a:latin typeface="Arial"/>
                <a:cs typeface="Arial"/>
              </a:rPr>
              <a:t>:</a:t>
            </a:r>
            <a:endParaRPr lang="fr-FR" dirty="0"/>
          </a:p>
          <a:p>
            <a:r>
              <a:rPr lang="fr-FR" baseline="0" dirty="0">
                <a:latin typeface="Arial"/>
                <a:cs typeface="Arial"/>
              </a:rPr>
              <a:t>  Pipeline scripté : La plupart des fonctionnalités apportées par le langage Groovy sont disponibles</a:t>
            </a:r>
          </a:p>
          <a:p>
            <a:r>
              <a:rPr lang="fr-FR" baseline="0" dirty="0">
                <a:latin typeface="Arial"/>
                <a:cs typeface="Arial"/>
              </a:rPr>
              <a:t>  Pipeline déclaratif : affranchissement du langage </a:t>
            </a:r>
            <a:r>
              <a:rPr lang="fr-FR" baseline="0" dirty="0" err="1">
                <a:latin typeface="Arial"/>
                <a:cs typeface="Arial"/>
              </a:rPr>
              <a:t>groovy</a:t>
            </a:r>
            <a:r>
              <a:rPr lang="fr-FR" baseline="0" dirty="0">
                <a:latin typeface="Arial"/>
                <a:cs typeface="Arial"/>
              </a:rPr>
              <a:t>, mais plus strict en terme d’usage et plus limitatif</a:t>
            </a: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24</a:t>
            </a:fld>
            <a:endParaRPr lang="fr-FR"/>
          </a:p>
        </p:txBody>
      </p:sp>
    </p:spTree>
    <p:extLst>
      <p:ext uri="{BB962C8B-B14F-4D97-AF65-F5344CB8AC3E}">
        <p14:creationId xmlns:p14="http://schemas.microsoft.com/office/powerpoint/2010/main" val="24855597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Travaux pratiques : Proposition de déroulé : Chaque stagiaire créé un fichier </a:t>
            </a:r>
            <a:r>
              <a:rPr lang="fr-FR" err="1"/>
              <a:t>Jenkinfile</a:t>
            </a:r>
            <a:r>
              <a:rPr lang="fr-FR"/>
              <a:t> dans une branche distincte. L’animateur déclare un job </a:t>
            </a:r>
            <a:r>
              <a:rPr lang="fr-FR" err="1"/>
              <a:t>multi-branche</a:t>
            </a:r>
            <a:r>
              <a:rPr lang="fr-FR"/>
              <a:t> commun et lors du scan toutes les branches doivent apparaitre.</a:t>
            </a: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25</a:t>
            </a:fld>
            <a:endParaRPr lang="fr-FR"/>
          </a:p>
        </p:txBody>
      </p:sp>
    </p:spTree>
    <p:extLst>
      <p:ext uri="{BB962C8B-B14F-4D97-AF65-F5344CB8AC3E}">
        <p14:creationId xmlns:p14="http://schemas.microsoft.com/office/powerpoint/2010/main" val="1028153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Les</a:t>
            </a:r>
            <a:r>
              <a:rPr lang="fr-FR" baseline="0"/>
              <a:t> formateurs commencent par se présenter puis demander aux participants de se présenter (profils </a:t>
            </a:r>
            <a:r>
              <a:rPr lang="fr-FR" baseline="0" err="1"/>
              <a:t>ops</a:t>
            </a:r>
            <a:r>
              <a:rPr lang="fr-FR" baseline="0"/>
              <a:t>, dev…), est ce qu’ils ont participer au séminaire et ce qu’ils attendent de la formation.</a:t>
            </a:r>
            <a:endParaRPr lang="fr-FR" baseline="0">
              <a:sym typeface="Wingdings" panose="05000000000000000000" pitchFamily="2" charset="2"/>
            </a:endParaRPr>
          </a:p>
          <a:p>
            <a:endParaRPr lang="fr-FR" baseline="0">
              <a:sym typeface="Wingdings" panose="05000000000000000000" pitchFamily="2" charset="2"/>
            </a:endParaRP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2</a:t>
            </a:fld>
            <a:endParaRPr lang="fr-FR"/>
          </a:p>
        </p:txBody>
      </p:sp>
    </p:spTree>
    <p:extLst>
      <p:ext uri="{BB962C8B-B14F-4D97-AF65-F5344CB8AC3E}">
        <p14:creationId xmlns:p14="http://schemas.microsoft.com/office/powerpoint/2010/main" val="6388362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26</a:t>
            </a:fld>
            <a:endParaRPr lang="fr-FR"/>
          </a:p>
        </p:txBody>
      </p:sp>
    </p:spTree>
    <p:extLst>
      <p:ext uri="{BB962C8B-B14F-4D97-AF65-F5344CB8AC3E}">
        <p14:creationId xmlns:p14="http://schemas.microsoft.com/office/powerpoint/2010/main" val="26064399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l">
              <a:buFont typeface="Arial" panose="020B0604020202020204" pitchFamily="34" charset="0"/>
              <a:buChar char="•"/>
            </a:pPr>
            <a:r>
              <a:rPr lang="fr-FR" b="0" i="0">
                <a:solidFill>
                  <a:srgbClr val="D1D5DB"/>
                </a:solidFill>
                <a:effectLst/>
                <a:latin typeface="Söhne"/>
              </a:rPr>
              <a:t>Exemples d’artefact :</a:t>
            </a:r>
          </a:p>
          <a:p>
            <a:pPr algn="l">
              <a:buFont typeface="Arial" panose="020B0604020202020204" pitchFamily="34" charset="0"/>
              <a:buChar char="•"/>
            </a:pPr>
            <a:r>
              <a:rPr lang="fr-FR" b="0" i="0">
                <a:solidFill>
                  <a:srgbClr val="D1D5DB"/>
                </a:solidFill>
                <a:effectLst/>
                <a:latin typeface="Söhne"/>
              </a:rPr>
              <a:t>Fichiers JAR : Les fichiers JAR (Java </a:t>
            </a:r>
            <a:r>
              <a:rPr lang="fr-FR" b="0" i="0" err="1">
                <a:solidFill>
                  <a:srgbClr val="D1D5DB"/>
                </a:solidFill>
                <a:effectLst/>
                <a:latin typeface="Söhne"/>
              </a:rPr>
              <a:t>ARchive</a:t>
            </a:r>
            <a:r>
              <a:rPr lang="fr-FR" b="0" i="0">
                <a:solidFill>
                  <a:srgbClr val="D1D5DB"/>
                </a:solidFill>
                <a:effectLst/>
                <a:latin typeface="Söhne"/>
              </a:rPr>
              <a:t>) sont des archives contenant du code Java, des classes, des bibliothèques et d'autres ressources utilisées dans les projets Java.</a:t>
            </a:r>
          </a:p>
          <a:p>
            <a:pPr algn="l">
              <a:buFont typeface="Arial" panose="020B0604020202020204" pitchFamily="34" charset="0"/>
              <a:buChar char="•"/>
            </a:pPr>
            <a:r>
              <a:rPr lang="fr-FR" b="0" i="0">
                <a:solidFill>
                  <a:srgbClr val="D1D5DB"/>
                </a:solidFill>
                <a:effectLst/>
                <a:latin typeface="Söhne"/>
              </a:rPr>
              <a:t>Packages de distribution : Ce sont des fichiers de distribution tels que des fichiers ZIP, des fichiers tar, des fichiers RPM, des fichiers DEB, etc., utilisés pour distribuer des logiciels prêts à être installés sur des systèmes d'exploitation spécifiques.</a:t>
            </a:r>
          </a:p>
          <a:p>
            <a:pPr algn="l">
              <a:buFont typeface="Arial" panose="020B0604020202020204" pitchFamily="34" charset="0"/>
              <a:buChar char="•"/>
            </a:pPr>
            <a:r>
              <a:rPr lang="fr-FR" b="0" i="0">
                <a:solidFill>
                  <a:srgbClr val="D1D5DB"/>
                </a:solidFill>
                <a:effectLst/>
                <a:latin typeface="Söhne"/>
              </a:rPr>
              <a:t>Images Docker : Les images Docker sont des artefacts contenant tous les composants nécessaires pour exécuter une application dans un conteneur Docker. Elles peuvent être stockées dans </a:t>
            </a:r>
            <a:r>
              <a:rPr lang="fr-FR" b="0" i="0" err="1">
                <a:solidFill>
                  <a:srgbClr val="D1D5DB"/>
                </a:solidFill>
                <a:effectLst/>
                <a:latin typeface="Söhne"/>
              </a:rPr>
              <a:t>Artifactory</a:t>
            </a:r>
            <a:r>
              <a:rPr lang="fr-FR" b="0" i="0">
                <a:solidFill>
                  <a:srgbClr val="D1D5DB"/>
                </a:solidFill>
                <a:effectLst/>
                <a:latin typeface="Söhne"/>
              </a:rPr>
              <a:t> pour une distribution et un déploiement plus efficaces.</a:t>
            </a:r>
          </a:p>
          <a:p>
            <a:pPr algn="l">
              <a:buFont typeface="Arial" panose="020B0604020202020204" pitchFamily="34" charset="0"/>
              <a:buChar char="•"/>
            </a:pPr>
            <a:r>
              <a:rPr lang="fr-FR" b="0" i="0">
                <a:solidFill>
                  <a:srgbClr val="D1D5DB"/>
                </a:solidFill>
                <a:effectLst/>
                <a:latin typeface="Söhne"/>
              </a:rPr>
              <a:t>Packages </a:t>
            </a:r>
            <a:r>
              <a:rPr lang="fr-FR" b="0" i="0" err="1">
                <a:solidFill>
                  <a:srgbClr val="D1D5DB"/>
                </a:solidFill>
                <a:effectLst/>
                <a:latin typeface="Söhne"/>
              </a:rPr>
              <a:t>NuGet</a:t>
            </a:r>
            <a:r>
              <a:rPr lang="fr-FR" b="0" i="0">
                <a:solidFill>
                  <a:srgbClr val="D1D5DB"/>
                </a:solidFill>
                <a:effectLst/>
                <a:latin typeface="Söhne"/>
              </a:rPr>
              <a:t> : Les packages </a:t>
            </a:r>
            <a:r>
              <a:rPr lang="fr-FR" b="0" i="0" err="1">
                <a:solidFill>
                  <a:srgbClr val="D1D5DB"/>
                </a:solidFill>
                <a:effectLst/>
                <a:latin typeface="Söhne"/>
              </a:rPr>
              <a:t>NuGet</a:t>
            </a:r>
            <a:r>
              <a:rPr lang="fr-FR" b="0" i="0">
                <a:solidFill>
                  <a:srgbClr val="D1D5DB"/>
                </a:solidFill>
                <a:effectLst/>
                <a:latin typeface="Söhne"/>
              </a:rPr>
              <a:t> sont utilisés dans les environnements de développement .NET pour distribuer des bibliothèques et des composants réutilisables.</a:t>
            </a:r>
          </a:p>
          <a:p>
            <a:pPr algn="l">
              <a:buFont typeface="Arial" panose="020B0604020202020204" pitchFamily="34" charset="0"/>
              <a:buChar char="•"/>
            </a:pPr>
            <a:r>
              <a:rPr lang="fr-FR" b="0" i="0">
                <a:solidFill>
                  <a:srgbClr val="D1D5DB"/>
                </a:solidFill>
                <a:effectLst/>
                <a:latin typeface="Söhne"/>
              </a:rPr>
              <a:t>Fichiers WAR et EAR : Les fichiers WAR (Web </a:t>
            </a:r>
            <a:r>
              <a:rPr lang="fr-FR" b="0" i="0" err="1">
                <a:solidFill>
                  <a:srgbClr val="D1D5DB"/>
                </a:solidFill>
                <a:effectLst/>
                <a:latin typeface="Söhne"/>
              </a:rPr>
              <a:t>ARchive</a:t>
            </a:r>
            <a:r>
              <a:rPr lang="fr-FR" b="0" i="0">
                <a:solidFill>
                  <a:srgbClr val="D1D5DB"/>
                </a:solidFill>
                <a:effectLst/>
                <a:latin typeface="Söhne"/>
              </a:rPr>
              <a:t>) et EAR (Enterprise </a:t>
            </a:r>
            <a:r>
              <a:rPr lang="fr-FR" b="0" i="0" err="1">
                <a:solidFill>
                  <a:srgbClr val="D1D5DB"/>
                </a:solidFill>
                <a:effectLst/>
                <a:latin typeface="Söhne"/>
              </a:rPr>
              <a:t>ARchive</a:t>
            </a:r>
            <a:r>
              <a:rPr lang="fr-FR" b="0" i="0">
                <a:solidFill>
                  <a:srgbClr val="D1D5DB"/>
                </a:solidFill>
                <a:effectLst/>
                <a:latin typeface="Söhne"/>
              </a:rPr>
              <a:t>) sont utilisés pour le déploiement d'applications web et d'applications d'entreprise sur des serveurs d'applications Java.</a:t>
            </a:r>
          </a:p>
          <a:p>
            <a:pPr algn="l">
              <a:buFont typeface="Arial" panose="020B0604020202020204" pitchFamily="34" charset="0"/>
              <a:buChar char="•"/>
            </a:pPr>
            <a:r>
              <a:rPr lang="fr-FR" b="0" i="0">
                <a:solidFill>
                  <a:srgbClr val="D1D5DB"/>
                </a:solidFill>
                <a:effectLst/>
                <a:latin typeface="Söhne"/>
              </a:rPr>
              <a:t>Scripts et configurations : Les fichiers de scripts (comme les scripts Bash, Python, etc.) et les fichiers de configuration (comme les fichiers XML, JSON, YAML, etc.) peuvent également être stockés comme artefacts dans </a:t>
            </a:r>
            <a:r>
              <a:rPr lang="fr-FR" b="0" i="0" err="1">
                <a:solidFill>
                  <a:srgbClr val="D1D5DB"/>
                </a:solidFill>
                <a:effectLst/>
                <a:latin typeface="Söhne"/>
              </a:rPr>
              <a:t>Artifactory</a:t>
            </a:r>
            <a:r>
              <a:rPr lang="fr-FR" b="0" i="0">
                <a:solidFill>
                  <a:srgbClr val="D1D5DB"/>
                </a:solidFill>
                <a:effectLst/>
                <a:latin typeface="Söhne"/>
              </a:rPr>
              <a:t>.</a:t>
            </a:r>
          </a:p>
          <a:p>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27</a:t>
            </a:fld>
            <a:endParaRPr lang="fr-FR"/>
          </a:p>
        </p:txBody>
      </p:sp>
    </p:spTree>
    <p:extLst>
      <p:ext uri="{BB962C8B-B14F-4D97-AF65-F5344CB8AC3E}">
        <p14:creationId xmlns:p14="http://schemas.microsoft.com/office/powerpoint/2010/main" val="19609277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aseline="0"/>
          </a:p>
          <a:p>
            <a:endParaRPr lang="fr-FR" baseline="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28</a:t>
            </a:fld>
            <a:endParaRPr lang="fr-FR"/>
          </a:p>
        </p:txBody>
      </p:sp>
    </p:spTree>
    <p:extLst>
      <p:ext uri="{BB962C8B-B14F-4D97-AF65-F5344CB8AC3E}">
        <p14:creationId xmlns:p14="http://schemas.microsoft.com/office/powerpoint/2010/main" val="19609277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29</a:t>
            </a:fld>
            <a:endParaRPr lang="fr-FR"/>
          </a:p>
        </p:txBody>
      </p:sp>
    </p:spTree>
    <p:extLst>
      <p:ext uri="{BB962C8B-B14F-4D97-AF65-F5344CB8AC3E}">
        <p14:creationId xmlns:p14="http://schemas.microsoft.com/office/powerpoint/2010/main" val="2377358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a:t>Travaux pratiques :</a:t>
            </a:r>
          </a:p>
          <a:p>
            <a:r>
              <a:rPr lang="fr-FR"/>
              <a:t>Proposition de déroulé : Ajouter une phase de publication </a:t>
            </a:r>
            <a:r>
              <a:rPr lang="fr-FR" err="1"/>
              <a:t>maven</a:t>
            </a:r>
            <a:r>
              <a:rPr lang="fr-FR"/>
              <a:t> ou </a:t>
            </a:r>
            <a:r>
              <a:rPr lang="fr-FR" err="1"/>
              <a:t>generic</a:t>
            </a:r>
            <a:r>
              <a:rPr lang="fr-FR"/>
              <a:t> avec le </a:t>
            </a:r>
            <a:r>
              <a:rPr lang="fr-FR" err="1"/>
              <a:t>jfrog</a:t>
            </a:r>
            <a:r>
              <a:rPr lang="fr-FR"/>
              <a:t> cli dans un dépôt </a:t>
            </a:r>
            <a:r>
              <a:rPr lang="fr-FR" err="1"/>
              <a:t>artifactor</a:t>
            </a:r>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30</a:t>
            </a:fld>
            <a:endParaRPr lang="fr-FR"/>
          </a:p>
        </p:txBody>
      </p:sp>
    </p:spTree>
    <p:extLst>
      <p:ext uri="{BB962C8B-B14F-4D97-AF65-F5344CB8AC3E}">
        <p14:creationId xmlns:p14="http://schemas.microsoft.com/office/powerpoint/2010/main" val="28011014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31</a:t>
            </a:fld>
            <a:endParaRPr lang="fr-FR"/>
          </a:p>
        </p:txBody>
      </p:sp>
    </p:spTree>
    <p:extLst>
      <p:ext uri="{BB962C8B-B14F-4D97-AF65-F5344CB8AC3E}">
        <p14:creationId xmlns:p14="http://schemas.microsoft.com/office/powerpoint/2010/main" val="32975028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a:t>Il s’agit ici</a:t>
            </a:r>
            <a:r>
              <a:rPr lang="fr-FR" baseline="0"/>
              <a:t> de virtualisation légère sous forme de conteneurs isolés qui n’embarquent que le strict nécessaire au fonctionnement de son application.</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a:t>Contrairement à la virtualisation lourde, chaque conteneur contient le strict nécessaire au fonctionnement de son application, il n’y a donc plus d’installation d’applications mais le déploiement de conteneurs. </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a:p>
          <a:p>
            <a:pPr marL="0" marR="0" indent="0" algn="l" defTabSz="914400" rtl="0" eaLnBrk="1" fontAlgn="auto" latinLnBrk="0" hangingPunct="1">
              <a:lnSpc>
                <a:spcPct val="100000"/>
              </a:lnSpc>
              <a:spcBef>
                <a:spcPts val="0"/>
              </a:spcBef>
              <a:spcAft>
                <a:spcPts val="0"/>
              </a:spcAft>
              <a:buClrTx/>
              <a:buSzTx/>
              <a:buFontTx/>
              <a:buNone/>
              <a:tabLst/>
              <a:defRPr/>
            </a:pPr>
            <a:r>
              <a:rPr lang="fr-FR" baseline="0"/>
              <a:t>La conteneurisation simplifie la mise en production d’une application.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a:p>
          <a:p>
            <a:pPr marL="0" marR="0" indent="0" algn="l" defTabSz="914400" rtl="0" eaLnBrk="1" fontAlgn="auto" latinLnBrk="0" hangingPunct="1">
              <a:lnSpc>
                <a:spcPct val="100000"/>
              </a:lnSpc>
              <a:spcBef>
                <a:spcPts val="0"/>
              </a:spcBef>
              <a:spcAft>
                <a:spcPts val="0"/>
              </a:spcAft>
              <a:buClrTx/>
              <a:buSzTx/>
              <a:buFontTx/>
              <a:buNone/>
              <a:tabLst/>
              <a:defRPr/>
            </a:pPr>
            <a:r>
              <a:rPr lang="fr-FR" baseline="0"/>
              <a:t>Un conteneur est une instance d’exécution d’une image, qui, elle est </a:t>
            </a:r>
            <a:r>
              <a:rPr lang="fr-FR" baseline="0" err="1"/>
              <a:t>inherte</a:t>
            </a:r>
            <a:endParaRPr lang="fr-FR" baseline="0"/>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32</a:t>
            </a:fld>
            <a:endParaRPr lang="fr-FR"/>
          </a:p>
        </p:txBody>
      </p:sp>
    </p:spTree>
    <p:extLst>
      <p:ext uri="{BB962C8B-B14F-4D97-AF65-F5344CB8AC3E}">
        <p14:creationId xmlns:p14="http://schemas.microsoft.com/office/powerpoint/2010/main" val="21257702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a:p>
          <a:p>
            <a:pPr marL="0" marR="0" indent="0" algn="l" defTabSz="914400" rtl="0" eaLnBrk="1" fontAlgn="auto" latinLnBrk="0" hangingPunct="1">
              <a:lnSpc>
                <a:spcPct val="100000"/>
              </a:lnSpc>
              <a:spcBef>
                <a:spcPts val="0"/>
              </a:spcBef>
              <a:spcAft>
                <a:spcPts val="0"/>
              </a:spcAft>
              <a:buClrTx/>
              <a:buSzTx/>
              <a:buFontTx/>
              <a:buNone/>
              <a:tabLst/>
              <a:defRPr/>
            </a:pPr>
            <a:r>
              <a:rPr lang="fr-FR" baseline="0"/>
              <a:t>L’image FROM la plus simple : scratch</a:t>
            </a:r>
          </a:p>
          <a:p>
            <a:pPr marL="0" marR="0" indent="0" algn="l" defTabSz="914400" rtl="0" eaLnBrk="1" fontAlgn="auto" latinLnBrk="0" hangingPunct="1">
              <a:lnSpc>
                <a:spcPct val="100000"/>
              </a:lnSpc>
              <a:spcBef>
                <a:spcPts val="0"/>
              </a:spcBef>
              <a:spcAft>
                <a:spcPts val="0"/>
              </a:spcAft>
              <a:buClrTx/>
              <a:buSzTx/>
              <a:buFontTx/>
              <a:buNone/>
              <a:tabLst/>
              <a:defRPr/>
            </a:pPr>
            <a:endParaRPr lang="fr-FR" baseline="0"/>
          </a:p>
          <a:p>
            <a:pPr marL="0" marR="0" indent="0" algn="l" defTabSz="914400" rtl="0" eaLnBrk="1" fontAlgn="auto" latinLnBrk="0" hangingPunct="1">
              <a:lnSpc>
                <a:spcPct val="100000"/>
              </a:lnSpc>
              <a:spcBef>
                <a:spcPts val="0"/>
              </a:spcBef>
              <a:spcAft>
                <a:spcPts val="0"/>
              </a:spcAft>
              <a:buClrTx/>
              <a:buSzTx/>
              <a:buFontTx/>
              <a:buNone/>
              <a:tabLst/>
              <a:defRPr/>
            </a:pPr>
            <a:r>
              <a:rPr lang="fr-FR" baseline="0"/>
              <a:t>On indique ici pour faire comprendre ce qu’est un build, la commande docker mais dans une chaine de pipeline (comme l’eUL), pour sécuriser le moteur sous-jacent,  on n’utilise pas de moteur docker directement mais un autre moteur de build : </a:t>
            </a:r>
            <a:r>
              <a:rPr lang="fr-FR" baseline="0" err="1"/>
              <a:t>Buildkit</a:t>
            </a:r>
            <a:endParaRPr lang="fr-FR" baseline="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33</a:t>
            </a:fld>
            <a:endParaRPr lang="fr-FR"/>
          </a:p>
        </p:txBody>
      </p:sp>
    </p:spTree>
    <p:extLst>
      <p:ext uri="{BB962C8B-B14F-4D97-AF65-F5344CB8AC3E}">
        <p14:creationId xmlns:p14="http://schemas.microsoft.com/office/powerpoint/2010/main" val="21257702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a:hlinkClick r:id="rId3"/>
              </a:rPr>
              <a:t>https://hub.docker.com/</a:t>
            </a:r>
            <a:r>
              <a:rPr lang="fr-FR"/>
              <a:t> est le</a:t>
            </a:r>
            <a:r>
              <a:rPr lang="fr-FR" baseline="0"/>
              <a:t> principal gestionnaire de dépôts docker publics</a:t>
            </a:r>
          </a:p>
          <a:p>
            <a:r>
              <a:rPr lang="fr-FR" baseline="0"/>
              <a:t>CVE : Common </a:t>
            </a:r>
            <a:r>
              <a:rPr lang="fr-FR" baseline="0" err="1"/>
              <a:t>Vulnerability</a:t>
            </a:r>
            <a:r>
              <a:rPr lang="fr-FR" baseline="0"/>
              <a:t> and </a:t>
            </a:r>
            <a:r>
              <a:rPr lang="fr-FR" baseline="0" err="1"/>
              <a:t>Exposure</a:t>
            </a:r>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34</a:t>
            </a:fld>
            <a:endParaRPr lang="fr-FR"/>
          </a:p>
        </p:txBody>
      </p:sp>
    </p:spTree>
    <p:extLst>
      <p:ext uri="{BB962C8B-B14F-4D97-AF65-F5344CB8AC3E}">
        <p14:creationId xmlns:p14="http://schemas.microsoft.com/office/powerpoint/2010/main" val="40041398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35</a:t>
            </a:fld>
            <a:endParaRPr lang="fr-FR"/>
          </a:p>
        </p:txBody>
      </p:sp>
    </p:spTree>
    <p:extLst>
      <p:ext uri="{BB962C8B-B14F-4D97-AF65-F5344CB8AC3E}">
        <p14:creationId xmlns:p14="http://schemas.microsoft.com/office/powerpoint/2010/main" val="2935362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3</a:t>
            </a:fld>
            <a:endParaRPr lang="fr-FR"/>
          </a:p>
        </p:txBody>
      </p:sp>
    </p:spTree>
    <p:extLst>
      <p:ext uri="{BB962C8B-B14F-4D97-AF65-F5344CB8AC3E}">
        <p14:creationId xmlns:p14="http://schemas.microsoft.com/office/powerpoint/2010/main" val="15527479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1" i="0" kern="1200">
                <a:solidFill>
                  <a:schemeClr val="tx1"/>
                </a:solidFill>
                <a:effectLst/>
                <a:latin typeface="Arial" pitchFamily="34" charset="0"/>
                <a:ea typeface="+mn-ea"/>
                <a:cs typeface="+mn-cs"/>
              </a:rPr>
              <a:t>Le principe de focaliser l’attention sur le</a:t>
            </a:r>
            <a:r>
              <a:rPr lang="fr-FR" sz="1200" b="1" i="0" kern="1200" baseline="0">
                <a:solidFill>
                  <a:schemeClr val="tx1"/>
                </a:solidFill>
                <a:effectLst/>
                <a:latin typeface="Arial" pitchFamily="34" charset="0"/>
                <a:ea typeface="+mn-ea"/>
                <a:cs typeface="+mn-cs"/>
              </a:rPr>
              <a:t> nouveau code vise à responsabiliser les développeurs sur leur code. On n’attendra donc pas la release d’un projet pour mettre un plan d’action de correction du code dans sa globalité dont les développeurs actuelles ne se sentiraient pas responsable.</a:t>
            </a:r>
          </a:p>
          <a:p>
            <a:endParaRPr lang="fr-FR" sz="1200" b="1" i="0" kern="1200">
              <a:solidFill>
                <a:schemeClr val="tx1"/>
              </a:solidFill>
              <a:effectLst/>
              <a:latin typeface="Arial" pitchFamily="34" charset="0"/>
              <a:ea typeface="+mn-ea"/>
              <a:cs typeface="+mn-cs"/>
            </a:endParaRPr>
          </a:p>
          <a:p>
            <a:endParaRPr lang="fr-FR" sz="1200" b="1" i="0" kern="1200">
              <a:solidFill>
                <a:schemeClr val="tx1"/>
              </a:solidFill>
              <a:effectLst/>
              <a:latin typeface="Arial" pitchFamily="34" charset="0"/>
              <a:ea typeface="+mn-ea"/>
              <a:cs typeface="+mn-cs"/>
            </a:endParaRPr>
          </a:p>
          <a:p>
            <a:r>
              <a:rPr lang="fr-FR" sz="1200" b="1" i="0" kern="1200">
                <a:solidFill>
                  <a:schemeClr val="tx1"/>
                </a:solidFill>
                <a:effectLst/>
                <a:latin typeface="Arial" pitchFamily="34" charset="0"/>
                <a:ea typeface="+mn-ea"/>
                <a:cs typeface="+mn-cs"/>
              </a:rPr>
              <a:t>Bug</a:t>
            </a:r>
            <a:r>
              <a:rPr lang="fr-FR" sz="1200" b="0" i="0" kern="1200">
                <a:solidFill>
                  <a:schemeClr val="tx1"/>
                </a:solidFill>
                <a:effectLst/>
                <a:latin typeface="Arial" pitchFamily="34" charset="0"/>
                <a:ea typeface="+mn-ea"/>
                <a:cs typeface="+mn-cs"/>
              </a:rPr>
              <a:t> : Portion de code qui lors de son exécution peut avoir un comportement différent du comportement attendu</a:t>
            </a:r>
          </a:p>
          <a:p>
            <a:r>
              <a:rPr lang="fr-FR" sz="1200" b="1" i="0" kern="1200" err="1">
                <a:solidFill>
                  <a:schemeClr val="tx1"/>
                </a:solidFill>
                <a:effectLst/>
                <a:latin typeface="Arial" pitchFamily="34" charset="0"/>
                <a:ea typeface="+mn-ea"/>
                <a:cs typeface="+mn-cs"/>
              </a:rPr>
              <a:t>Vulnerability</a:t>
            </a:r>
            <a:r>
              <a:rPr lang="fr-FR" sz="1200" b="0" i="0" kern="1200">
                <a:solidFill>
                  <a:schemeClr val="tx1"/>
                </a:solidFill>
                <a:effectLst/>
                <a:latin typeface="Arial" pitchFamily="34" charset="0"/>
                <a:ea typeface="+mn-ea"/>
                <a:cs typeface="+mn-cs"/>
              </a:rPr>
              <a:t> : Portion de code qui peut être exploitée par un hacker</a:t>
            </a:r>
          </a:p>
          <a:p>
            <a:r>
              <a:rPr lang="fr-FR" sz="1200" b="1" i="0" kern="1200">
                <a:solidFill>
                  <a:schemeClr val="tx1"/>
                </a:solidFill>
                <a:effectLst/>
                <a:latin typeface="Arial" pitchFamily="34" charset="0"/>
                <a:ea typeface="+mn-ea"/>
                <a:cs typeface="+mn-cs"/>
              </a:rPr>
              <a:t>Code </a:t>
            </a:r>
            <a:r>
              <a:rPr lang="fr-FR" sz="1200" b="1" i="0" kern="1200" err="1">
                <a:solidFill>
                  <a:schemeClr val="tx1"/>
                </a:solidFill>
                <a:effectLst/>
                <a:latin typeface="Arial" pitchFamily="34" charset="0"/>
                <a:ea typeface="+mn-ea"/>
                <a:cs typeface="+mn-cs"/>
              </a:rPr>
              <a:t>Smell</a:t>
            </a:r>
            <a:r>
              <a:rPr lang="fr-FR" sz="1200" b="0" i="0" kern="1200">
                <a:solidFill>
                  <a:schemeClr val="tx1"/>
                </a:solidFill>
                <a:effectLst/>
                <a:latin typeface="Arial" pitchFamily="34" charset="0"/>
                <a:ea typeface="+mn-ea"/>
                <a:cs typeface="+mn-cs"/>
              </a:rPr>
              <a:t> : Portion de code qui dégrade la maintenabilité du projet</a:t>
            </a:r>
          </a:p>
          <a:p>
            <a:endParaRPr lang="fr-FR" sz="1200" b="0" i="0" kern="1200">
              <a:solidFill>
                <a:schemeClr val="tx1"/>
              </a:solidFill>
              <a:effectLst/>
              <a:latin typeface="Arial" pitchFamily="34" charset="0"/>
              <a:ea typeface="+mn-ea"/>
              <a:cs typeface="+mn-cs"/>
            </a:endParaRP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36</a:t>
            </a:fld>
            <a:endParaRPr lang="fr-FR"/>
          </a:p>
        </p:txBody>
      </p:sp>
    </p:spTree>
    <p:extLst>
      <p:ext uri="{BB962C8B-B14F-4D97-AF65-F5344CB8AC3E}">
        <p14:creationId xmlns:p14="http://schemas.microsoft.com/office/powerpoint/2010/main" val="41972043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a:solidFill>
                  <a:schemeClr val="tx1"/>
                </a:solidFill>
                <a:effectLst/>
                <a:latin typeface="Arial" pitchFamily="34" charset="0"/>
                <a:ea typeface="+mn-ea"/>
                <a:cs typeface="+mn-cs"/>
              </a:rPr>
              <a:t>La “</a:t>
            </a:r>
            <a:r>
              <a:rPr lang="fr-FR" sz="1200" b="0" i="0" kern="1200" err="1">
                <a:solidFill>
                  <a:schemeClr val="tx1"/>
                </a:solidFill>
                <a:effectLst/>
                <a:latin typeface="Arial" pitchFamily="34" charset="0"/>
                <a:ea typeface="+mn-ea"/>
                <a:cs typeface="+mn-cs"/>
              </a:rPr>
              <a:t>Quality</a:t>
            </a:r>
            <a:r>
              <a:rPr lang="fr-FR" sz="1200" b="0" i="0" kern="1200">
                <a:solidFill>
                  <a:schemeClr val="tx1"/>
                </a:solidFill>
                <a:effectLst/>
                <a:latin typeface="Arial" pitchFamily="34" charset="0"/>
                <a:ea typeface="+mn-ea"/>
                <a:cs typeface="+mn-cs"/>
              </a:rPr>
              <a:t> </a:t>
            </a:r>
            <a:r>
              <a:rPr lang="fr-FR" sz="1200" b="0" i="0" kern="1200" err="1">
                <a:solidFill>
                  <a:schemeClr val="tx1"/>
                </a:solidFill>
                <a:effectLst/>
                <a:latin typeface="Arial" pitchFamily="34" charset="0"/>
                <a:ea typeface="+mn-ea"/>
                <a:cs typeface="+mn-cs"/>
              </a:rPr>
              <a:t>Gate</a:t>
            </a:r>
            <a:r>
              <a:rPr lang="fr-FR" sz="1200" b="0" i="0" kern="1200">
                <a:solidFill>
                  <a:schemeClr val="tx1"/>
                </a:solidFill>
                <a:effectLst/>
                <a:latin typeface="Arial" pitchFamily="34" charset="0"/>
                <a:ea typeface="+mn-ea"/>
                <a:cs typeface="+mn-cs"/>
              </a:rPr>
              <a:t>” ou douane </a:t>
            </a:r>
            <a:r>
              <a:rPr lang="fr-FR" sz="1200" b="0" i="0" kern="1200" err="1">
                <a:solidFill>
                  <a:schemeClr val="tx1"/>
                </a:solidFill>
                <a:effectLst/>
                <a:latin typeface="Arial" pitchFamily="34" charset="0"/>
                <a:ea typeface="+mn-ea"/>
                <a:cs typeface="+mn-cs"/>
              </a:rPr>
              <a:t>qualimétrique</a:t>
            </a:r>
            <a:r>
              <a:rPr lang="fr-FR" sz="1200" b="0" i="0" kern="1200">
                <a:solidFill>
                  <a:schemeClr val="tx1"/>
                </a:solidFill>
                <a:effectLst/>
                <a:latin typeface="Arial" pitchFamily="34" charset="0"/>
                <a:ea typeface="+mn-ea"/>
                <a:cs typeface="+mn-cs"/>
              </a:rPr>
              <a:t> est un </a:t>
            </a:r>
            <a:r>
              <a:rPr lang="fr-FR" sz="1200" b="1" i="0" kern="1200">
                <a:solidFill>
                  <a:schemeClr val="tx1"/>
                </a:solidFill>
                <a:effectLst/>
                <a:latin typeface="Arial" pitchFamily="34" charset="0"/>
                <a:ea typeface="+mn-ea"/>
                <a:cs typeface="+mn-cs"/>
              </a:rPr>
              <a:t>ensemble de critères</a:t>
            </a:r>
            <a:r>
              <a:rPr lang="fr-FR" sz="1200" b="0" i="0" kern="1200">
                <a:solidFill>
                  <a:schemeClr val="tx1"/>
                </a:solidFill>
                <a:effectLst/>
                <a:latin typeface="Arial" pitchFamily="34" charset="0"/>
                <a:ea typeface="+mn-ea"/>
                <a:cs typeface="+mn-cs"/>
              </a:rPr>
              <a:t> qui doivent être remplis par le projet pour assurer un </a:t>
            </a:r>
            <a:r>
              <a:rPr lang="fr-FR" sz="1200" b="1" i="0" kern="1200">
                <a:solidFill>
                  <a:schemeClr val="tx1"/>
                </a:solidFill>
                <a:effectLst/>
                <a:latin typeface="Arial" pitchFamily="34" charset="0"/>
                <a:ea typeface="+mn-ea"/>
                <a:cs typeface="+mn-cs"/>
              </a:rPr>
              <a:t>gage de qualité</a:t>
            </a:r>
            <a:r>
              <a:rPr lang="fr-FR" sz="1200" b="0" i="0" kern="1200">
                <a:solidFill>
                  <a:schemeClr val="tx1"/>
                </a:solidFill>
                <a:effectLst/>
                <a:latin typeface="Arial" pitchFamily="34" charset="0"/>
                <a:ea typeface="+mn-ea"/>
                <a:cs typeface="+mn-cs"/>
              </a:rPr>
              <a:t> sur le </a:t>
            </a:r>
            <a:r>
              <a:rPr lang="fr-FR" sz="1200" b="1" i="0" kern="1200">
                <a:solidFill>
                  <a:schemeClr val="tx1"/>
                </a:solidFill>
                <a:effectLst/>
                <a:latin typeface="Arial" pitchFamily="34" charset="0"/>
                <a:ea typeface="+mn-ea"/>
                <a:cs typeface="+mn-cs"/>
              </a:rPr>
              <a:t>nouveau code d’une version applicative</a:t>
            </a:r>
            <a:r>
              <a:rPr lang="fr-FR" sz="1200" b="0" i="0" kern="1200">
                <a:solidFill>
                  <a:schemeClr val="tx1"/>
                </a:solidFill>
                <a:effectLst/>
                <a:latin typeface="Arial" pitchFamily="34" charset="0"/>
                <a:ea typeface="+mn-ea"/>
                <a:cs typeface="+mn-cs"/>
              </a:rPr>
              <a:t>.</a:t>
            </a:r>
          </a:p>
          <a:p>
            <a:endParaRPr lang="fr-FR" sz="1200" b="0" i="0" kern="1200">
              <a:solidFill>
                <a:schemeClr val="tx1"/>
              </a:solidFill>
              <a:effectLst/>
              <a:latin typeface="Arial" pitchFamily="34" charset="0"/>
              <a:ea typeface="+mn-ea"/>
              <a:cs typeface="+mn-cs"/>
            </a:endParaRPr>
          </a:p>
          <a:p>
            <a:r>
              <a:rPr lang="fr-FR" sz="1200" b="0" i="0" kern="1200">
                <a:solidFill>
                  <a:schemeClr val="tx1"/>
                </a:solidFill>
                <a:effectLst/>
                <a:latin typeface="Arial" pitchFamily="34" charset="0"/>
                <a:ea typeface="+mn-ea"/>
                <a:cs typeface="+mn-cs"/>
              </a:rPr>
              <a:t>La </a:t>
            </a:r>
            <a:r>
              <a:rPr lang="fr-FR" sz="1200" b="1" i="0" kern="1200">
                <a:solidFill>
                  <a:schemeClr val="tx1"/>
                </a:solidFill>
                <a:effectLst/>
                <a:latin typeface="Arial" pitchFamily="34" charset="0"/>
                <a:ea typeface="+mn-ea"/>
                <a:cs typeface="+mn-cs"/>
              </a:rPr>
              <a:t>première analyse</a:t>
            </a:r>
            <a:r>
              <a:rPr lang="fr-FR" sz="1200" b="0" i="0" kern="1200">
                <a:solidFill>
                  <a:schemeClr val="tx1"/>
                </a:solidFill>
                <a:effectLst/>
                <a:latin typeface="Arial" pitchFamily="34" charset="0"/>
                <a:ea typeface="+mn-ea"/>
                <a:cs typeface="+mn-cs"/>
              </a:rPr>
              <a:t> SonarQube d’un projet </a:t>
            </a:r>
            <a:r>
              <a:rPr lang="fr-FR" sz="1200" b="1" i="0" kern="1200">
                <a:solidFill>
                  <a:schemeClr val="tx1"/>
                </a:solidFill>
                <a:effectLst/>
                <a:latin typeface="Arial" pitchFamily="34" charset="0"/>
                <a:ea typeface="+mn-ea"/>
                <a:cs typeface="+mn-cs"/>
              </a:rPr>
              <a:t>passera toujours la “</a:t>
            </a:r>
            <a:r>
              <a:rPr lang="fr-FR" sz="1200" b="1" i="0" kern="1200" err="1">
                <a:solidFill>
                  <a:schemeClr val="tx1"/>
                </a:solidFill>
                <a:effectLst/>
                <a:latin typeface="Arial" pitchFamily="34" charset="0"/>
                <a:ea typeface="+mn-ea"/>
                <a:cs typeface="+mn-cs"/>
              </a:rPr>
              <a:t>Quality</a:t>
            </a:r>
            <a:r>
              <a:rPr lang="fr-FR" sz="1200" b="1" i="0" kern="1200">
                <a:solidFill>
                  <a:schemeClr val="tx1"/>
                </a:solidFill>
                <a:effectLst/>
                <a:latin typeface="Arial" pitchFamily="34" charset="0"/>
                <a:ea typeface="+mn-ea"/>
                <a:cs typeface="+mn-cs"/>
              </a:rPr>
              <a:t> </a:t>
            </a:r>
            <a:r>
              <a:rPr lang="fr-FR" sz="1200" b="1" i="0" kern="1200" err="1">
                <a:solidFill>
                  <a:schemeClr val="tx1"/>
                </a:solidFill>
                <a:effectLst/>
                <a:latin typeface="Arial" pitchFamily="34" charset="0"/>
                <a:ea typeface="+mn-ea"/>
                <a:cs typeface="+mn-cs"/>
              </a:rPr>
              <a:t>Gate</a:t>
            </a:r>
            <a:r>
              <a:rPr lang="fr-FR" sz="1200" b="1" i="0" kern="1200">
                <a:solidFill>
                  <a:schemeClr val="tx1"/>
                </a:solidFill>
                <a:effectLst/>
                <a:latin typeface="Arial" pitchFamily="34" charset="0"/>
                <a:ea typeface="+mn-ea"/>
                <a:cs typeface="+mn-cs"/>
              </a:rPr>
              <a:t>”</a:t>
            </a:r>
            <a:r>
              <a:rPr lang="fr-FR" sz="1200" b="0" i="0" kern="1200">
                <a:solidFill>
                  <a:schemeClr val="tx1"/>
                </a:solidFill>
                <a:effectLst/>
                <a:latin typeface="Arial" pitchFamily="34" charset="0"/>
                <a:ea typeface="+mn-ea"/>
                <a:cs typeface="+mn-cs"/>
              </a:rPr>
              <a:t>. </a:t>
            </a:r>
          </a:p>
          <a:p>
            <a:r>
              <a:rPr lang="fr-FR" sz="1200" b="0" i="0" kern="1200">
                <a:solidFill>
                  <a:schemeClr val="tx1"/>
                </a:solidFill>
                <a:effectLst/>
                <a:latin typeface="Arial" pitchFamily="34" charset="0"/>
                <a:ea typeface="+mn-ea"/>
                <a:cs typeface="+mn-cs"/>
              </a:rPr>
              <a:t>Il sera ensuite de sa responsabilité de produire un code de qualité pour les futures versions applicatives afin de s’assurer de toujours passer cette “</a:t>
            </a:r>
            <a:r>
              <a:rPr lang="fr-FR" sz="1200" b="0" i="0" kern="1200" err="1">
                <a:solidFill>
                  <a:schemeClr val="tx1"/>
                </a:solidFill>
                <a:effectLst/>
                <a:latin typeface="Arial" pitchFamily="34" charset="0"/>
                <a:ea typeface="+mn-ea"/>
                <a:cs typeface="+mn-cs"/>
              </a:rPr>
              <a:t>Quality</a:t>
            </a:r>
            <a:r>
              <a:rPr lang="fr-FR" sz="1200" b="0" i="0" kern="1200">
                <a:solidFill>
                  <a:schemeClr val="tx1"/>
                </a:solidFill>
                <a:effectLst/>
                <a:latin typeface="Arial" pitchFamily="34" charset="0"/>
                <a:ea typeface="+mn-ea"/>
                <a:cs typeface="+mn-cs"/>
              </a:rPr>
              <a:t> </a:t>
            </a:r>
            <a:r>
              <a:rPr lang="fr-FR" sz="1200" b="0" i="0" kern="1200" err="1">
                <a:solidFill>
                  <a:schemeClr val="tx1"/>
                </a:solidFill>
                <a:effectLst/>
                <a:latin typeface="Arial" pitchFamily="34" charset="0"/>
                <a:ea typeface="+mn-ea"/>
                <a:cs typeface="+mn-cs"/>
              </a:rPr>
              <a:t>Gate</a:t>
            </a:r>
            <a:r>
              <a:rPr lang="fr-FR" sz="1200" b="0" i="0" kern="1200">
                <a:solidFill>
                  <a:schemeClr val="tx1"/>
                </a:solidFill>
                <a:effectLst/>
                <a:latin typeface="Arial" pitchFamily="34" charset="0"/>
                <a:ea typeface="+mn-ea"/>
                <a:cs typeface="+mn-cs"/>
              </a:rPr>
              <a:t>”.</a:t>
            </a:r>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37</a:t>
            </a:fld>
            <a:endParaRPr lang="fr-FR"/>
          </a:p>
        </p:txBody>
      </p:sp>
    </p:spTree>
    <p:extLst>
      <p:ext uri="{BB962C8B-B14F-4D97-AF65-F5344CB8AC3E}">
        <p14:creationId xmlns:p14="http://schemas.microsoft.com/office/powerpoint/2010/main" val="32056534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38</a:t>
            </a:fld>
            <a:endParaRPr lang="fr-FR"/>
          </a:p>
        </p:txBody>
      </p:sp>
    </p:spTree>
    <p:extLst>
      <p:ext uri="{BB962C8B-B14F-4D97-AF65-F5344CB8AC3E}">
        <p14:creationId xmlns:p14="http://schemas.microsoft.com/office/powerpoint/2010/main" val="23647588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a:t>!</a:t>
            </a:r>
            <a:r>
              <a:rPr lang="fr-FR" baseline="0"/>
              <a:t> Attention : la version de Sonarlint utilisée n’est pas forcement compatible avec la version des </a:t>
            </a:r>
            <a:r>
              <a:rPr lang="fr-FR" baseline="0" err="1"/>
              <a:t>sonarqubes</a:t>
            </a:r>
            <a:r>
              <a:rPr lang="fr-FR" baseline="0"/>
              <a:t> de l’</a:t>
            </a:r>
            <a:r>
              <a:rPr lang="fr-FR" baseline="0" err="1"/>
              <a:t>eUL</a:t>
            </a:r>
            <a:r>
              <a:rPr lang="fr-FR" baseline="0"/>
              <a:t> : 6.7.2</a:t>
            </a:r>
          </a:p>
          <a:p>
            <a:endParaRPr lang="fr-FR" baseline="0"/>
          </a:p>
          <a:p>
            <a:r>
              <a:rPr lang="fr-FR" baseline="0"/>
              <a:t>Présenter l’accès à </a:t>
            </a:r>
            <a:r>
              <a:rPr lang="fr-FR" baseline="0" err="1"/>
              <a:t>sonarqube</a:t>
            </a:r>
            <a:r>
              <a:rPr lang="fr-FR" baseline="0"/>
              <a:t> et la gestion des droits. Particularité des droits sur tout le groupements de projets.</a:t>
            </a:r>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39</a:t>
            </a:fld>
            <a:endParaRPr lang="fr-FR"/>
          </a:p>
        </p:txBody>
      </p:sp>
    </p:spTree>
    <p:extLst>
      <p:ext uri="{BB962C8B-B14F-4D97-AF65-F5344CB8AC3E}">
        <p14:creationId xmlns:p14="http://schemas.microsoft.com/office/powerpoint/2010/main" val="9271311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40</a:t>
            </a:fld>
            <a:endParaRPr lang="fr-FR"/>
          </a:p>
        </p:txBody>
      </p:sp>
    </p:spTree>
    <p:extLst>
      <p:ext uri="{BB962C8B-B14F-4D97-AF65-F5344CB8AC3E}">
        <p14:creationId xmlns:p14="http://schemas.microsoft.com/office/powerpoint/2010/main" val="25802761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41</a:t>
            </a:fld>
            <a:endParaRPr lang="fr-FR"/>
          </a:p>
        </p:txBody>
      </p:sp>
    </p:spTree>
    <p:extLst>
      <p:ext uri="{BB962C8B-B14F-4D97-AF65-F5344CB8AC3E}">
        <p14:creationId xmlns:p14="http://schemas.microsoft.com/office/powerpoint/2010/main" val="16666389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42</a:t>
            </a:fld>
            <a:endParaRPr lang="fr-FR"/>
          </a:p>
        </p:txBody>
      </p:sp>
    </p:spTree>
    <p:extLst>
      <p:ext uri="{BB962C8B-B14F-4D97-AF65-F5344CB8AC3E}">
        <p14:creationId xmlns:p14="http://schemas.microsoft.com/office/powerpoint/2010/main" val="2800275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4</a:t>
            </a:fld>
            <a:endParaRPr lang="fr-FR"/>
          </a:p>
        </p:txBody>
      </p:sp>
    </p:spTree>
    <p:extLst>
      <p:ext uri="{BB962C8B-B14F-4D97-AF65-F5344CB8AC3E}">
        <p14:creationId xmlns:p14="http://schemas.microsoft.com/office/powerpoint/2010/main" val="384959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11</a:t>
            </a:fld>
            <a:endParaRPr lang="fr-FR"/>
          </a:p>
        </p:txBody>
      </p:sp>
    </p:spTree>
    <p:extLst>
      <p:ext uri="{BB962C8B-B14F-4D97-AF65-F5344CB8AC3E}">
        <p14:creationId xmlns:p14="http://schemas.microsoft.com/office/powerpoint/2010/main" val="3477469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12</a:t>
            </a:fld>
            <a:endParaRPr lang="fr-FR"/>
          </a:p>
        </p:txBody>
      </p:sp>
    </p:spTree>
    <p:extLst>
      <p:ext uri="{BB962C8B-B14F-4D97-AF65-F5344CB8AC3E}">
        <p14:creationId xmlns:p14="http://schemas.microsoft.com/office/powerpoint/2010/main" val="3793046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13</a:t>
            </a:fld>
            <a:endParaRPr lang="fr-FR"/>
          </a:p>
        </p:txBody>
      </p:sp>
    </p:spTree>
    <p:extLst>
      <p:ext uri="{BB962C8B-B14F-4D97-AF65-F5344CB8AC3E}">
        <p14:creationId xmlns:p14="http://schemas.microsoft.com/office/powerpoint/2010/main" val="3402507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a:t>Citer</a:t>
            </a:r>
            <a:r>
              <a:rPr lang="fr-FR" baseline="0"/>
              <a:t> d’autres technos (</a:t>
            </a:r>
            <a:r>
              <a:rPr lang="fr-FR" baseline="0" err="1"/>
              <a:t>php</a:t>
            </a:r>
            <a:r>
              <a:rPr lang="fr-FR" baseline="0"/>
              <a:t>, python, …) et d’autres outils (</a:t>
            </a:r>
            <a:r>
              <a:rPr lang="fr-FR" baseline="0" err="1"/>
              <a:t>Github</a:t>
            </a:r>
            <a:r>
              <a:rPr lang="fr-FR" baseline="0"/>
              <a:t>, Bambou, </a:t>
            </a:r>
            <a:r>
              <a:rPr lang="fr-FR" baseline="0" err="1"/>
              <a:t>Argo</a:t>
            </a:r>
            <a:r>
              <a:rPr lang="fr-FR" baseline="0"/>
              <a:t>, Nexus…)</a:t>
            </a:r>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14</a:t>
            </a:fld>
            <a:endParaRPr lang="fr-FR"/>
          </a:p>
        </p:txBody>
      </p:sp>
    </p:spTree>
    <p:extLst>
      <p:ext uri="{BB962C8B-B14F-4D97-AF65-F5344CB8AC3E}">
        <p14:creationId xmlns:p14="http://schemas.microsoft.com/office/powerpoint/2010/main" val="2957870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15</a:t>
            </a:fld>
            <a:endParaRPr lang="fr-FR"/>
          </a:p>
        </p:txBody>
      </p:sp>
    </p:spTree>
    <p:extLst>
      <p:ext uri="{BB962C8B-B14F-4D97-AF65-F5344CB8AC3E}">
        <p14:creationId xmlns:p14="http://schemas.microsoft.com/office/powerpoint/2010/main" val="1229046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verture_sans_visuel">
    <p:spTree>
      <p:nvGrpSpPr>
        <p:cNvPr id="1" name=""/>
        <p:cNvGrpSpPr/>
        <p:nvPr/>
      </p:nvGrpSpPr>
      <p:grpSpPr>
        <a:xfrm>
          <a:off x="0" y="0"/>
          <a:ext cx="0" cy="0"/>
          <a:chOff x="0" y="0"/>
          <a:chExt cx="0" cy="0"/>
        </a:xfrm>
      </p:grpSpPr>
      <p:sp>
        <p:nvSpPr>
          <p:cNvPr id="10" name="Rectangle 9"/>
          <p:cNvSpPr/>
          <p:nvPr userDrawn="1"/>
        </p:nvSpPr>
        <p:spPr bwMode="gray">
          <a:xfrm>
            <a:off x="179388" y="179388"/>
            <a:ext cx="8785225" cy="3529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hasCustomPrompt="1"/>
          </p:nvPr>
        </p:nvSpPr>
        <p:spPr bwMode="gray"/>
        <p:txBody>
          <a:bodyPr/>
          <a:lstStyle>
            <a:lvl1pPr>
              <a:defRPr/>
            </a:lvl1pPr>
          </a:lstStyle>
          <a:p>
            <a:r>
              <a:rPr lang="fr-FR" noProof="0"/>
              <a:t>Titre</a:t>
            </a:r>
          </a:p>
        </p:txBody>
      </p:sp>
      <p:sp>
        <p:nvSpPr>
          <p:cNvPr id="12" name="Espace réservé du texte 11"/>
          <p:cNvSpPr>
            <a:spLocks noGrp="1"/>
          </p:cNvSpPr>
          <p:nvPr>
            <p:ph type="body" sz="quarter" idx="13" hasCustomPrompt="1"/>
          </p:nvPr>
        </p:nvSpPr>
        <p:spPr bwMode="gray">
          <a:xfrm>
            <a:off x="539750" y="540000"/>
            <a:ext cx="8064500" cy="2160000"/>
          </a:xfrm>
        </p:spPr>
        <p:txBody>
          <a:bodyPr/>
          <a:lstStyle>
            <a:lvl1pPr>
              <a:defRPr b="0" i="0" cap="none">
                <a:solidFill>
                  <a:schemeClr val="bg1"/>
                </a:solidFill>
                <a:latin typeface="Avenir LT Std 95 Black"/>
                <a:cs typeface="Avenir LT Std 95 Black"/>
              </a:defRPr>
            </a:lvl1pPr>
            <a:lvl2pPr>
              <a:defRPr b="0" i="0" cap="none">
                <a:solidFill>
                  <a:schemeClr val="bg1"/>
                </a:solidFill>
                <a:latin typeface="Avenir LT Std 95 Black"/>
                <a:cs typeface="Avenir LT Std 95 Black"/>
              </a:defRPr>
            </a:lvl2pPr>
          </a:lstStyle>
          <a:p>
            <a:pPr lvl="0"/>
            <a:r>
              <a:rPr lang="fr-FR" noProof="0"/>
              <a:t>Texte de niveau 1</a:t>
            </a:r>
          </a:p>
          <a:p>
            <a:pPr lvl="1"/>
            <a:r>
              <a:rPr lang="fr-FR" noProof="0"/>
              <a:t>Texte de niveau 2</a:t>
            </a:r>
          </a:p>
        </p:txBody>
      </p:sp>
      <p:sp>
        <p:nvSpPr>
          <p:cNvPr id="14" name="Espace réservé du numéro de diapositive 13"/>
          <p:cNvSpPr>
            <a:spLocks noGrp="1"/>
          </p:cNvSpPr>
          <p:nvPr>
            <p:ph type="sldNum" sz="quarter" idx="15"/>
          </p:nvPr>
        </p:nvSpPr>
        <p:spPr bwMode="gray"/>
        <p:txBody>
          <a:bodyPr/>
          <a:lstStyle/>
          <a:p>
            <a:fld id="{733122C9-A0B9-462F-8757-0847AD287B63}" type="slidenum">
              <a:rPr lang="fr-FR" smtClean="0"/>
              <a:pPr/>
              <a:t>‹N°›</a:t>
            </a:fld>
            <a:endParaRPr lang="fr-FR"/>
          </a:p>
        </p:txBody>
      </p:sp>
      <p:sp>
        <p:nvSpPr>
          <p:cNvPr id="6" name="Espace réservé de la date 12"/>
          <p:cNvSpPr>
            <a:spLocks noGrp="1"/>
          </p:cNvSpPr>
          <p:nvPr>
            <p:ph type="dt" sz="half" idx="14"/>
          </p:nvPr>
        </p:nvSpPr>
        <p:spPr bwMode="gray">
          <a:xfrm>
            <a:off x="1274489" y="4813200"/>
            <a:ext cx="6934473" cy="162000"/>
          </a:xfrm>
          <a:prstGeom prst="rect">
            <a:avLst/>
          </a:prstGeom>
        </p:spPr>
        <p:txBody>
          <a:bodyPr/>
          <a:lstStyle/>
          <a:p>
            <a:fld id="{C79B784B-DF19-D440-A05E-9D0A4C8FA2C8}" type="datetime2">
              <a:rPr lang="fr-FR" smtClean="0"/>
              <a:pPr/>
              <a:t>mardi 7 janvier 2025</a:t>
            </a:fld>
            <a:endParaRPr lang="fr-FR"/>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uverture_8">
    <p:spTree>
      <p:nvGrpSpPr>
        <p:cNvPr id="1" name=""/>
        <p:cNvGrpSpPr/>
        <p:nvPr/>
      </p:nvGrpSpPr>
      <p:grpSpPr>
        <a:xfrm>
          <a:off x="0" y="0"/>
          <a:ext cx="0" cy="0"/>
          <a:chOff x="0" y="0"/>
          <a:chExt cx="0" cy="0"/>
        </a:xfrm>
      </p:grpSpPr>
      <p:pic>
        <p:nvPicPr>
          <p:cNvPr id="12" name="Image 11" descr="PPT_Packshot_244x130,5_01.jpg"/>
          <p:cNvPicPr preferRelativeResize="0">
            <a:picLocks/>
          </p:cNvPicPr>
          <p:nvPr userDrawn="1"/>
        </p:nvPicPr>
        <p:blipFill>
          <a:blip r:embed="rId2" cstate="print"/>
          <a:stretch>
            <a:fillRect/>
          </a:stretch>
        </p:blipFill>
        <p:spPr bwMode="gray">
          <a:xfrm>
            <a:off x="180545" y="179388"/>
            <a:ext cx="8782909" cy="3529010"/>
          </a:xfrm>
          <a:prstGeom prst="rect">
            <a:avLst/>
          </a:prstGeom>
        </p:spPr>
      </p:pic>
      <p:sp>
        <p:nvSpPr>
          <p:cNvPr id="2" name="Titre 1"/>
          <p:cNvSpPr>
            <a:spLocks noGrp="1"/>
          </p:cNvSpPr>
          <p:nvPr>
            <p:ph type="title" hasCustomPrompt="1"/>
          </p:nvPr>
        </p:nvSpPr>
        <p:spPr bwMode="gray"/>
        <p:txBody>
          <a:bodyPr/>
          <a:lstStyle>
            <a:lvl1pPr>
              <a:defRPr/>
            </a:lvl1pPr>
          </a:lstStyle>
          <a:p>
            <a:r>
              <a:rPr lang="fr-FR" noProof="0"/>
              <a:t>Titre</a:t>
            </a:r>
          </a:p>
        </p:txBody>
      </p:sp>
      <p:sp>
        <p:nvSpPr>
          <p:cNvPr id="14" name="Espace réservé du numéro de diapositive 13"/>
          <p:cNvSpPr>
            <a:spLocks noGrp="1"/>
          </p:cNvSpPr>
          <p:nvPr>
            <p:ph type="sldNum" sz="quarter" idx="15"/>
          </p:nvPr>
        </p:nvSpPr>
        <p:spPr bwMode="gray"/>
        <p:txBody>
          <a:bodyPr/>
          <a:lstStyle/>
          <a:p>
            <a:fld id="{733122C9-A0B9-462F-8757-0847AD287B63}" type="slidenum">
              <a:rPr lang="fr-FR" smtClean="0"/>
              <a:pPr/>
              <a:t>‹N°›</a:t>
            </a:fld>
            <a:endParaRPr lang="fr-FR"/>
          </a:p>
        </p:txBody>
      </p:sp>
      <p:sp>
        <p:nvSpPr>
          <p:cNvPr id="11" name="Espace réservé du texte 11"/>
          <p:cNvSpPr>
            <a:spLocks noGrp="1"/>
          </p:cNvSpPr>
          <p:nvPr>
            <p:ph type="body" sz="quarter" idx="13" hasCustomPrompt="1"/>
          </p:nvPr>
        </p:nvSpPr>
        <p:spPr bwMode="gray">
          <a:xfrm>
            <a:off x="539750" y="540000"/>
            <a:ext cx="8064500" cy="2880000"/>
          </a:xfrm>
        </p:spPr>
        <p:txBody>
          <a:bodyPr/>
          <a:lstStyle>
            <a:lvl1pPr>
              <a:defRPr sz="3700" b="0" i="0" cap="none">
                <a:solidFill>
                  <a:srgbClr val="71B304"/>
                </a:solidFill>
                <a:latin typeface="Avenir LT Std 95 Black"/>
                <a:cs typeface="Avenir LT Std 95 Black"/>
              </a:defRPr>
            </a:lvl1pPr>
            <a:lvl2pPr>
              <a:defRPr sz="2300" b="0" i="0" cap="none">
                <a:solidFill>
                  <a:srgbClr val="71B304"/>
                </a:solidFill>
                <a:latin typeface="Avenir LT Std 95 Black"/>
                <a:cs typeface="Avenir LT Std 95 Black"/>
              </a:defRPr>
            </a:lvl2pPr>
          </a:lstStyle>
          <a:p>
            <a:pPr lvl="0"/>
            <a:r>
              <a:rPr lang="fr-FR" noProof="0"/>
              <a:t>Texte de niveau 1</a:t>
            </a:r>
          </a:p>
          <a:p>
            <a:pPr lvl="1"/>
            <a:r>
              <a:rPr lang="fr-FR" noProof="0"/>
              <a:t>Texte de niveau 2</a:t>
            </a:r>
          </a:p>
        </p:txBody>
      </p:sp>
      <p:sp>
        <p:nvSpPr>
          <p:cNvPr id="8" name="Espace réservé de la date 3"/>
          <p:cNvSpPr>
            <a:spLocks noGrp="1"/>
          </p:cNvSpPr>
          <p:nvPr>
            <p:ph type="dt" sz="half" idx="2"/>
          </p:nvPr>
        </p:nvSpPr>
        <p:spPr bwMode="gray">
          <a:xfrm>
            <a:off x="705529" y="4813200"/>
            <a:ext cx="6934473" cy="162000"/>
          </a:xfrm>
          <a:prstGeom prst="rect">
            <a:avLst/>
          </a:prstGeom>
        </p:spPr>
        <p:txBody>
          <a:bodyPr vert="horz" lIns="0" tIns="0" rIns="0" bIns="0" rtlCol="0" anchor="t" anchorCtr="0">
            <a:noAutofit/>
          </a:bodyPr>
          <a:lstStyle>
            <a:lvl1pPr algn="l">
              <a:lnSpc>
                <a:spcPct val="114000"/>
              </a:lnSpc>
              <a:defRPr sz="800" cap="none" baseline="0">
                <a:solidFill>
                  <a:schemeClr val="tx1"/>
                </a:solidFill>
              </a:defRPr>
            </a:lvl1pPr>
          </a:lstStyle>
          <a:p>
            <a:fld id="{C79B784B-DF19-D440-A05E-9D0A4C8FA2C8}" type="datetime2">
              <a:rPr lang="fr-FR" smtClean="0"/>
              <a:pPr/>
              <a:t>mardi 7 janvier 2025</a:t>
            </a:fld>
            <a:endParaRPr lang="fr-FR"/>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uverture_9">
    <p:spTree>
      <p:nvGrpSpPr>
        <p:cNvPr id="1" name=""/>
        <p:cNvGrpSpPr/>
        <p:nvPr/>
      </p:nvGrpSpPr>
      <p:grpSpPr>
        <a:xfrm>
          <a:off x="0" y="0"/>
          <a:ext cx="0" cy="0"/>
          <a:chOff x="0" y="0"/>
          <a:chExt cx="0" cy="0"/>
        </a:xfrm>
      </p:grpSpPr>
      <p:pic>
        <p:nvPicPr>
          <p:cNvPr id="12" name="Image 11" descr="PPT_Packshot_244x130,5_01.jpg"/>
          <p:cNvPicPr preferRelativeResize="0">
            <a:picLocks/>
          </p:cNvPicPr>
          <p:nvPr userDrawn="1"/>
        </p:nvPicPr>
        <p:blipFill>
          <a:blip r:embed="rId2" cstate="print"/>
          <a:stretch>
            <a:fillRect/>
          </a:stretch>
        </p:blipFill>
        <p:spPr bwMode="gray">
          <a:xfrm>
            <a:off x="180545" y="179388"/>
            <a:ext cx="8782909" cy="3529010"/>
          </a:xfrm>
          <a:prstGeom prst="rect">
            <a:avLst/>
          </a:prstGeom>
        </p:spPr>
      </p:pic>
      <p:sp>
        <p:nvSpPr>
          <p:cNvPr id="2" name="Titre 1"/>
          <p:cNvSpPr>
            <a:spLocks noGrp="1"/>
          </p:cNvSpPr>
          <p:nvPr>
            <p:ph type="title" hasCustomPrompt="1"/>
          </p:nvPr>
        </p:nvSpPr>
        <p:spPr bwMode="gray"/>
        <p:txBody>
          <a:bodyPr/>
          <a:lstStyle>
            <a:lvl1pPr>
              <a:defRPr/>
            </a:lvl1pPr>
          </a:lstStyle>
          <a:p>
            <a:r>
              <a:rPr lang="fr-FR" noProof="0"/>
              <a:t>Titre</a:t>
            </a:r>
          </a:p>
        </p:txBody>
      </p:sp>
      <p:sp>
        <p:nvSpPr>
          <p:cNvPr id="14" name="Espace réservé du numéro de diapositive 13"/>
          <p:cNvSpPr>
            <a:spLocks noGrp="1"/>
          </p:cNvSpPr>
          <p:nvPr>
            <p:ph type="sldNum" sz="quarter" idx="15"/>
          </p:nvPr>
        </p:nvSpPr>
        <p:spPr bwMode="gray"/>
        <p:txBody>
          <a:bodyPr/>
          <a:lstStyle/>
          <a:p>
            <a:fld id="{733122C9-A0B9-462F-8757-0847AD287B63}" type="slidenum">
              <a:rPr lang="fr-FR" smtClean="0"/>
              <a:pPr/>
              <a:t>‹N°›</a:t>
            </a:fld>
            <a:endParaRPr lang="fr-FR"/>
          </a:p>
        </p:txBody>
      </p:sp>
      <p:sp>
        <p:nvSpPr>
          <p:cNvPr id="8" name="Espace réservé du texte 11"/>
          <p:cNvSpPr>
            <a:spLocks noGrp="1"/>
          </p:cNvSpPr>
          <p:nvPr>
            <p:ph type="body" sz="quarter" idx="13" hasCustomPrompt="1"/>
          </p:nvPr>
        </p:nvSpPr>
        <p:spPr bwMode="gray">
          <a:xfrm>
            <a:off x="539750" y="540000"/>
            <a:ext cx="8064500" cy="2880000"/>
          </a:xfrm>
        </p:spPr>
        <p:txBody>
          <a:bodyPr/>
          <a:lstStyle>
            <a:lvl1pPr>
              <a:defRPr sz="3700" b="0" i="0" cap="none">
                <a:solidFill>
                  <a:srgbClr val="71B304"/>
                </a:solidFill>
                <a:latin typeface="Avenir LT Std 95 Black"/>
                <a:cs typeface="Avenir LT Std 95 Black"/>
              </a:defRPr>
            </a:lvl1pPr>
            <a:lvl2pPr>
              <a:defRPr sz="2300" b="0" i="0" cap="none">
                <a:solidFill>
                  <a:srgbClr val="71B304"/>
                </a:solidFill>
                <a:latin typeface="Avenir LT Std 95 Black"/>
                <a:cs typeface="Avenir LT Std 95 Black"/>
              </a:defRPr>
            </a:lvl2pPr>
          </a:lstStyle>
          <a:p>
            <a:pPr lvl="0"/>
            <a:r>
              <a:rPr lang="fr-FR" noProof="0"/>
              <a:t>Texte de niveau 1</a:t>
            </a:r>
          </a:p>
          <a:p>
            <a:pPr lvl="1"/>
            <a:r>
              <a:rPr lang="fr-FR" noProof="0"/>
              <a:t>Texte de niveau 2</a:t>
            </a:r>
          </a:p>
        </p:txBody>
      </p:sp>
      <p:sp>
        <p:nvSpPr>
          <p:cNvPr id="9" name="Espace réservé de la date 3"/>
          <p:cNvSpPr>
            <a:spLocks noGrp="1"/>
          </p:cNvSpPr>
          <p:nvPr>
            <p:ph type="dt" sz="half" idx="2"/>
          </p:nvPr>
        </p:nvSpPr>
        <p:spPr bwMode="gray">
          <a:xfrm>
            <a:off x="705529" y="4813200"/>
            <a:ext cx="6934473" cy="162000"/>
          </a:xfrm>
          <a:prstGeom prst="rect">
            <a:avLst/>
          </a:prstGeom>
        </p:spPr>
        <p:txBody>
          <a:bodyPr vert="horz" lIns="0" tIns="0" rIns="0" bIns="0" rtlCol="0" anchor="t" anchorCtr="0">
            <a:noAutofit/>
          </a:bodyPr>
          <a:lstStyle>
            <a:lvl1pPr algn="l">
              <a:lnSpc>
                <a:spcPct val="114000"/>
              </a:lnSpc>
              <a:defRPr sz="800" cap="none" baseline="0">
                <a:solidFill>
                  <a:schemeClr val="tx1"/>
                </a:solidFill>
              </a:defRPr>
            </a:lvl1pPr>
          </a:lstStyle>
          <a:p>
            <a:fld id="{C79B784B-DF19-D440-A05E-9D0A4C8FA2C8}" type="datetime2">
              <a:rPr lang="fr-FR" smtClean="0"/>
              <a:pPr/>
              <a:t>mardi 7 janvier 2025</a:t>
            </a:fld>
            <a:endParaRPr lang="fr-FR"/>
          </a:p>
        </p:txBody>
      </p: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uverture_10">
    <p:spTree>
      <p:nvGrpSpPr>
        <p:cNvPr id="1" name=""/>
        <p:cNvGrpSpPr/>
        <p:nvPr/>
      </p:nvGrpSpPr>
      <p:grpSpPr>
        <a:xfrm>
          <a:off x="0" y="0"/>
          <a:ext cx="0" cy="0"/>
          <a:chOff x="0" y="0"/>
          <a:chExt cx="0" cy="0"/>
        </a:xfrm>
      </p:grpSpPr>
      <p:pic>
        <p:nvPicPr>
          <p:cNvPr id="12" name="Image 11" descr="PPT_Packshot_244x130,5_01.jpg"/>
          <p:cNvPicPr preferRelativeResize="0">
            <a:picLocks/>
          </p:cNvPicPr>
          <p:nvPr userDrawn="1"/>
        </p:nvPicPr>
        <p:blipFill>
          <a:blip r:embed="rId2" cstate="print"/>
          <a:stretch>
            <a:fillRect/>
          </a:stretch>
        </p:blipFill>
        <p:spPr bwMode="gray">
          <a:xfrm>
            <a:off x="180545" y="179388"/>
            <a:ext cx="8782909" cy="3529010"/>
          </a:xfrm>
          <a:prstGeom prst="rect">
            <a:avLst/>
          </a:prstGeom>
        </p:spPr>
      </p:pic>
      <p:sp>
        <p:nvSpPr>
          <p:cNvPr id="2" name="Titre 1"/>
          <p:cNvSpPr>
            <a:spLocks noGrp="1"/>
          </p:cNvSpPr>
          <p:nvPr>
            <p:ph type="title" hasCustomPrompt="1"/>
          </p:nvPr>
        </p:nvSpPr>
        <p:spPr bwMode="gray"/>
        <p:txBody>
          <a:bodyPr/>
          <a:lstStyle>
            <a:lvl1pPr>
              <a:defRPr/>
            </a:lvl1pPr>
          </a:lstStyle>
          <a:p>
            <a:r>
              <a:rPr lang="fr-FR" noProof="0"/>
              <a:t>Titre</a:t>
            </a:r>
          </a:p>
        </p:txBody>
      </p:sp>
      <p:sp>
        <p:nvSpPr>
          <p:cNvPr id="14" name="Espace réservé du numéro de diapositive 13"/>
          <p:cNvSpPr>
            <a:spLocks noGrp="1"/>
          </p:cNvSpPr>
          <p:nvPr>
            <p:ph type="sldNum" sz="quarter" idx="15"/>
          </p:nvPr>
        </p:nvSpPr>
        <p:spPr bwMode="gray"/>
        <p:txBody>
          <a:bodyPr/>
          <a:lstStyle/>
          <a:p>
            <a:fld id="{733122C9-A0B9-462F-8757-0847AD287B63}" type="slidenum">
              <a:rPr lang="fr-FR" smtClean="0"/>
              <a:pPr/>
              <a:t>‹N°›</a:t>
            </a:fld>
            <a:endParaRPr lang="fr-FR"/>
          </a:p>
        </p:txBody>
      </p:sp>
      <p:sp>
        <p:nvSpPr>
          <p:cNvPr id="8" name="Espace réservé du texte 11"/>
          <p:cNvSpPr>
            <a:spLocks noGrp="1"/>
          </p:cNvSpPr>
          <p:nvPr>
            <p:ph type="body" sz="quarter" idx="13" hasCustomPrompt="1"/>
          </p:nvPr>
        </p:nvSpPr>
        <p:spPr bwMode="gray">
          <a:xfrm>
            <a:off x="539750" y="540000"/>
            <a:ext cx="8064500" cy="2880000"/>
          </a:xfrm>
        </p:spPr>
        <p:txBody>
          <a:bodyPr/>
          <a:lstStyle>
            <a:lvl1pPr>
              <a:defRPr sz="3700" b="0" i="0" cap="none">
                <a:solidFill>
                  <a:srgbClr val="71B304"/>
                </a:solidFill>
                <a:latin typeface="Avenir LT Std 95 Black"/>
                <a:cs typeface="Avenir LT Std 95 Black"/>
              </a:defRPr>
            </a:lvl1pPr>
            <a:lvl2pPr>
              <a:defRPr sz="2300" b="0" i="0" cap="none">
                <a:solidFill>
                  <a:srgbClr val="71B304"/>
                </a:solidFill>
                <a:latin typeface="Avenir LT Std 95 Black"/>
                <a:cs typeface="Avenir LT Std 95 Black"/>
              </a:defRPr>
            </a:lvl2pPr>
          </a:lstStyle>
          <a:p>
            <a:pPr lvl="0"/>
            <a:r>
              <a:rPr lang="fr-FR" noProof="0"/>
              <a:t>Texte de niveau 1</a:t>
            </a:r>
          </a:p>
          <a:p>
            <a:pPr lvl="1"/>
            <a:r>
              <a:rPr lang="fr-FR" noProof="0"/>
              <a:t>Texte de niveau 2</a:t>
            </a:r>
          </a:p>
        </p:txBody>
      </p:sp>
      <p:sp>
        <p:nvSpPr>
          <p:cNvPr id="9" name="Espace réservé de la date 3"/>
          <p:cNvSpPr>
            <a:spLocks noGrp="1"/>
          </p:cNvSpPr>
          <p:nvPr>
            <p:ph type="dt" sz="half" idx="2"/>
          </p:nvPr>
        </p:nvSpPr>
        <p:spPr bwMode="gray">
          <a:xfrm>
            <a:off x="705529" y="4813200"/>
            <a:ext cx="6934473" cy="162000"/>
          </a:xfrm>
          <a:prstGeom prst="rect">
            <a:avLst/>
          </a:prstGeom>
        </p:spPr>
        <p:txBody>
          <a:bodyPr vert="horz" lIns="0" tIns="0" rIns="0" bIns="0" rtlCol="0" anchor="t" anchorCtr="0">
            <a:noAutofit/>
          </a:bodyPr>
          <a:lstStyle>
            <a:lvl1pPr algn="l">
              <a:lnSpc>
                <a:spcPct val="114000"/>
              </a:lnSpc>
              <a:defRPr sz="800" cap="none" baseline="0">
                <a:solidFill>
                  <a:schemeClr val="tx1"/>
                </a:solidFill>
              </a:defRPr>
            </a:lvl1pPr>
          </a:lstStyle>
          <a:p>
            <a:fld id="{C79B784B-DF19-D440-A05E-9D0A4C8FA2C8}" type="datetime2">
              <a:rPr lang="fr-FR" smtClean="0"/>
              <a:pPr/>
              <a:t>mardi 7 janvier 2025</a:t>
            </a:fld>
            <a:endParaRPr lang="fr-FR"/>
          </a:p>
        </p:txBody>
      </p: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uverture_11">
    <p:spTree>
      <p:nvGrpSpPr>
        <p:cNvPr id="1" name=""/>
        <p:cNvGrpSpPr/>
        <p:nvPr/>
      </p:nvGrpSpPr>
      <p:grpSpPr>
        <a:xfrm>
          <a:off x="0" y="0"/>
          <a:ext cx="0" cy="0"/>
          <a:chOff x="0" y="0"/>
          <a:chExt cx="0" cy="0"/>
        </a:xfrm>
      </p:grpSpPr>
      <p:pic>
        <p:nvPicPr>
          <p:cNvPr id="12" name="Image 11" descr="PPT_Packshot_244x130,5_01.jpg"/>
          <p:cNvPicPr preferRelativeResize="0">
            <a:picLocks/>
          </p:cNvPicPr>
          <p:nvPr userDrawn="1"/>
        </p:nvPicPr>
        <p:blipFill>
          <a:blip r:embed="rId2" cstate="print"/>
          <a:stretch>
            <a:fillRect/>
          </a:stretch>
        </p:blipFill>
        <p:spPr bwMode="gray">
          <a:xfrm>
            <a:off x="181158" y="179388"/>
            <a:ext cx="8782909" cy="3529011"/>
          </a:xfrm>
          <a:prstGeom prst="rect">
            <a:avLst/>
          </a:prstGeom>
        </p:spPr>
      </p:pic>
      <p:sp>
        <p:nvSpPr>
          <p:cNvPr id="2" name="Titre 1"/>
          <p:cNvSpPr>
            <a:spLocks noGrp="1"/>
          </p:cNvSpPr>
          <p:nvPr>
            <p:ph type="title" hasCustomPrompt="1"/>
          </p:nvPr>
        </p:nvSpPr>
        <p:spPr bwMode="gray"/>
        <p:txBody>
          <a:bodyPr/>
          <a:lstStyle>
            <a:lvl1pPr>
              <a:defRPr/>
            </a:lvl1pPr>
          </a:lstStyle>
          <a:p>
            <a:r>
              <a:rPr lang="fr-FR" noProof="0"/>
              <a:t>Titre</a:t>
            </a:r>
          </a:p>
        </p:txBody>
      </p:sp>
      <p:sp>
        <p:nvSpPr>
          <p:cNvPr id="14" name="Espace réservé du numéro de diapositive 13"/>
          <p:cNvSpPr>
            <a:spLocks noGrp="1"/>
          </p:cNvSpPr>
          <p:nvPr>
            <p:ph type="sldNum" sz="quarter" idx="15"/>
          </p:nvPr>
        </p:nvSpPr>
        <p:spPr bwMode="gray"/>
        <p:txBody>
          <a:bodyPr/>
          <a:lstStyle/>
          <a:p>
            <a:fld id="{733122C9-A0B9-462F-8757-0847AD287B63}" type="slidenum">
              <a:rPr lang="fr-FR" smtClean="0"/>
              <a:pPr/>
              <a:t>‹N°›</a:t>
            </a:fld>
            <a:endParaRPr lang="fr-FR"/>
          </a:p>
        </p:txBody>
      </p:sp>
      <p:sp>
        <p:nvSpPr>
          <p:cNvPr id="9" name="Espace réservé du texte 11"/>
          <p:cNvSpPr>
            <a:spLocks noGrp="1"/>
          </p:cNvSpPr>
          <p:nvPr>
            <p:ph type="body" sz="quarter" idx="13" hasCustomPrompt="1"/>
          </p:nvPr>
        </p:nvSpPr>
        <p:spPr bwMode="gray">
          <a:xfrm>
            <a:off x="539750" y="540000"/>
            <a:ext cx="8064500" cy="2880000"/>
          </a:xfrm>
        </p:spPr>
        <p:txBody>
          <a:bodyPr/>
          <a:lstStyle>
            <a:lvl1pPr>
              <a:defRPr sz="3700" b="0" i="0" cap="none">
                <a:solidFill>
                  <a:srgbClr val="71B304"/>
                </a:solidFill>
                <a:latin typeface="Avenir LT Std 95 Black"/>
                <a:cs typeface="Avenir LT Std 95 Black"/>
              </a:defRPr>
            </a:lvl1pPr>
            <a:lvl2pPr>
              <a:defRPr sz="2300" b="0" i="0" cap="none">
                <a:solidFill>
                  <a:srgbClr val="71B304"/>
                </a:solidFill>
                <a:latin typeface="Avenir LT Std 95 Black"/>
                <a:cs typeface="Avenir LT Std 95 Black"/>
              </a:defRPr>
            </a:lvl2pPr>
          </a:lstStyle>
          <a:p>
            <a:pPr lvl="0"/>
            <a:r>
              <a:rPr lang="fr-FR" noProof="0"/>
              <a:t>Texte de niveau 1</a:t>
            </a:r>
          </a:p>
          <a:p>
            <a:pPr lvl="1"/>
            <a:r>
              <a:rPr lang="fr-FR" noProof="0"/>
              <a:t>Texte de niveau 2</a:t>
            </a:r>
          </a:p>
        </p:txBody>
      </p:sp>
      <p:sp>
        <p:nvSpPr>
          <p:cNvPr id="8" name="Espace réservé de la date 3"/>
          <p:cNvSpPr>
            <a:spLocks noGrp="1"/>
          </p:cNvSpPr>
          <p:nvPr>
            <p:ph type="dt" sz="half" idx="2"/>
          </p:nvPr>
        </p:nvSpPr>
        <p:spPr bwMode="gray">
          <a:xfrm>
            <a:off x="705529" y="4813200"/>
            <a:ext cx="6934473" cy="162000"/>
          </a:xfrm>
          <a:prstGeom prst="rect">
            <a:avLst/>
          </a:prstGeom>
        </p:spPr>
        <p:txBody>
          <a:bodyPr vert="horz" lIns="0" tIns="0" rIns="0" bIns="0" rtlCol="0" anchor="t" anchorCtr="0">
            <a:noAutofit/>
          </a:bodyPr>
          <a:lstStyle>
            <a:lvl1pPr algn="l">
              <a:lnSpc>
                <a:spcPct val="114000"/>
              </a:lnSpc>
              <a:defRPr sz="800" cap="none" baseline="0">
                <a:solidFill>
                  <a:schemeClr val="tx1"/>
                </a:solidFill>
              </a:defRPr>
            </a:lvl1pPr>
          </a:lstStyle>
          <a:p>
            <a:fld id="{C79B784B-DF19-D440-A05E-9D0A4C8FA2C8}" type="datetime2">
              <a:rPr lang="fr-FR" smtClean="0"/>
              <a:pPr/>
              <a:t>mardi 7 janvier 2025</a:t>
            </a:fld>
            <a:endParaRPr lang="fr-FR"/>
          </a:p>
        </p:txBody>
      </p: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uverture_12">
    <p:spTree>
      <p:nvGrpSpPr>
        <p:cNvPr id="1" name=""/>
        <p:cNvGrpSpPr/>
        <p:nvPr/>
      </p:nvGrpSpPr>
      <p:grpSpPr>
        <a:xfrm>
          <a:off x="0" y="0"/>
          <a:ext cx="0" cy="0"/>
          <a:chOff x="0" y="0"/>
          <a:chExt cx="0" cy="0"/>
        </a:xfrm>
      </p:grpSpPr>
      <p:pic>
        <p:nvPicPr>
          <p:cNvPr id="12" name="Image 11" descr="PPT_Packshot_244x130,5_01.jpg"/>
          <p:cNvPicPr preferRelativeResize="0">
            <a:picLocks/>
          </p:cNvPicPr>
          <p:nvPr userDrawn="1"/>
        </p:nvPicPr>
        <p:blipFill>
          <a:blip r:embed="rId2" cstate="print"/>
          <a:stretch>
            <a:fillRect/>
          </a:stretch>
        </p:blipFill>
        <p:spPr bwMode="gray">
          <a:xfrm>
            <a:off x="180545" y="179388"/>
            <a:ext cx="8782909" cy="3529010"/>
          </a:xfrm>
          <a:prstGeom prst="rect">
            <a:avLst/>
          </a:prstGeom>
        </p:spPr>
      </p:pic>
      <p:sp>
        <p:nvSpPr>
          <p:cNvPr id="2" name="Titre 1"/>
          <p:cNvSpPr>
            <a:spLocks noGrp="1"/>
          </p:cNvSpPr>
          <p:nvPr>
            <p:ph type="title" hasCustomPrompt="1"/>
          </p:nvPr>
        </p:nvSpPr>
        <p:spPr bwMode="gray"/>
        <p:txBody>
          <a:bodyPr/>
          <a:lstStyle>
            <a:lvl1pPr>
              <a:defRPr/>
            </a:lvl1pPr>
          </a:lstStyle>
          <a:p>
            <a:r>
              <a:rPr lang="fr-FR" noProof="0"/>
              <a:t>Titre</a:t>
            </a:r>
          </a:p>
        </p:txBody>
      </p:sp>
      <p:sp>
        <p:nvSpPr>
          <p:cNvPr id="14" name="Espace réservé du numéro de diapositive 13"/>
          <p:cNvSpPr>
            <a:spLocks noGrp="1"/>
          </p:cNvSpPr>
          <p:nvPr>
            <p:ph type="sldNum" sz="quarter" idx="15"/>
          </p:nvPr>
        </p:nvSpPr>
        <p:spPr bwMode="gray"/>
        <p:txBody>
          <a:bodyPr/>
          <a:lstStyle/>
          <a:p>
            <a:fld id="{733122C9-A0B9-462F-8757-0847AD287B63}" type="slidenum">
              <a:rPr lang="fr-FR" smtClean="0"/>
              <a:pPr/>
              <a:t>‹N°›</a:t>
            </a:fld>
            <a:endParaRPr lang="fr-FR"/>
          </a:p>
        </p:txBody>
      </p:sp>
      <p:sp>
        <p:nvSpPr>
          <p:cNvPr id="8" name="Espace réservé du texte 11"/>
          <p:cNvSpPr>
            <a:spLocks noGrp="1"/>
          </p:cNvSpPr>
          <p:nvPr>
            <p:ph type="body" sz="quarter" idx="13" hasCustomPrompt="1"/>
          </p:nvPr>
        </p:nvSpPr>
        <p:spPr bwMode="gray">
          <a:xfrm>
            <a:off x="539750" y="540000"/>
            <a:ext cx="8064500" cy="2880000"/>
          </a:xfrm>
        </p:spPr>
        <p:txBody>
          <a:bodyPr/>
          <a:lstStyle>
            <a:lvl1pPr>
              <a:defRPr sz="3700" b="0" i="0" cap="none">
                <a:solidFill>
                  <a:srgbClr val="71B304"/>
                </a:solidFill>
                <a:latin typeface="Avenir LT Std 95 Black"/>
                <a:cs typeface="Avenir LT Std 95 Black"/>
              </a:defRPr>
            </a:lvl1pPr>
            <a:lvl2pPr>
              <a:defRPr sz="2300" b="0" i="0" cap="none">
                <a:solidFill>
                  <a:srgbClr val="71B304"/>
                </a:solidFill>
                <a:latin typeface="Avenir LT Std 95 Black"/>
                <a:cs typeface="Avenir LT Std 95 Black"/>
              </a:defRPr>
            </a:lvl2pPr>
          </a:lstStyle>
          <a:p>
            <a:pPr lvl="0"/>
            <a:r>
              <a:rPr lang="fr-FR" noProof="0"/>
              <a:t>Texte de niveau 1</a:t>
            </a:r>
          </a:p>
          <a:p>
            <a:pPr lvl="1"/>
            <a:r>
              <a:rPr lang="fr-FR" noProof="0"/>
              <a:t>Texte de niveau 2</a:t>
            </a:r>
          </a:p>
        </p:txBody>
      </p:sp>
      <p:sp>
        <p:nvSpPr>
          <p:cNvPr id="9" name="Espace réservé de la date 3"/>
          <p:cNvSpPr>
            <a:spLocks noGrp="1"/>
          </p:cNvSpPr>
          <p:nvPr>
            <p:ph type="dt" sz="half" idx="2"/>
          </p:nvPr>
        </p:nvSpPr>
        <p:spPr bwMode="gray">
          <a:xfrm>
            <a:off x="705529" y="4813200"/>
            <a:ext cx="6934473" cy="162000"/>
          </a:xfrm>
          <a:prstGeom prst="rect">
            <a:avLst/>
          </a:prstGeom>
        </p:spPr>
        <p:txBody>
          <a:bodyPr vert="horz" lIns="0" tIns="0" rIns="0" bIns="0" rtlCol="0" anchor="t" anchorCtr="0">
            <a:noAutofit/>
          </a:bodyPr>
          <a:lstStyle>
            <a:lvl1pPr algn="l">
              <a:lnSpc>
                <a:spcPct val="114000"/>
              </a:lnSpc>
              <a:defRPr sz="800" cap="none" baseline="0">
                <a:solidFill>
                  <a:schemeClr val="tx1"/>
                </a:solidFill>
              </a:defRPr>
            </a:lvl1pPr>
          </a:lstStyle>
          <a:p>
            <a:fld id="{C79B784B-DF19-D440-A05E-9D0A4C8FA2C8}" type="datetime2">
              <a:rPr lang="fr-FR" smtClean="0"/>
              <a:pPr/>
              <a:t>mardi 7 janvier 2025</a:t>
            </a:fld>
            <a:endParaRPr lang="fr-FR"/>
          </a:p>
        </p:txBody>
      </p: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uverture_13">
    <p:spTree>
      <p:nvGrpSpPr>
        <p:cNvPr id="1" name=""/>
        <p:cNvGrpSpPr/>
        <p:nvPr/>
      </p:nvGrpSpPr>
      <p:grpSpPr>
        <a:xfrm>
          <a:off x="0" y="0"/>
          <a:ext cx="0" cy="0"/>
          <a:chOff x="0" y="0"/>
          <a:chExt cx="0" cy="0"/>
        </a:xfrm>
      </p:grpSpPr>
      <p:pic>
        <p:nvPicPr>
          <p:cNvPr id="12" name="Image 11" descr="PPT_Packshot_244x130,5_01.jpg"/>
          <p:cNvPicPr preferRelativeResize="0">
            <a:picLocks/>
          </p:cNvPicPr>
          <p:nvPr userDrawn="1"/>
        </p:nvPicPr>
        <p:blipFill>
          <a:blip r:embed="rId2" cstate="print"/>
          <a:stretch>
            <a:fillRect/>
          </a:stretch>
        </p:blipFill>
        <p:spPr bwMode="gray">
          <a:xfrm>
            <a:off x="180545" y="179388"/>
            <a:ext cx="8782909" cy="3529010"/>
          </a:xfrm>
          <a:prstGeom prst="rect">
            <a:avLst/>
          </a:prstGeom>
        </p:spPr>
      </p:pic>
      <p:sp>
        <p:nvSpPr>
          <p:cNvPr id="2" name="Titre 1"/>
          <p:cNvSpPr>
            <a:spLocks noGrp="1"/>
          </p:cNvSpPr>
          <p:nvPr>
            <p:ph type="title" hasCustomPrompt="1"/>
          </p:nvPr>
        </p:nvSpPr>
        <p:spPr bwMode="gray"/>
        <p:txBody>
          <a:bodyPr/>
          <a:lstStyle>
            <a:lvl1pPr>
              <a:defRPr/>
            </a:lvl1pPr>
          </a:lstStyle>
          <a:p>
            <a:r>
              <a:rPr lang="fr-FR" noProof="0"/>
              <a:t>Titre</a:t>
            </a:r>
          </a:p>
        </p:txBody>
      </p:sp>
      <p:sp>
        <p:nvSpPr>
          <p:cNvPr id="14" name="Espace réservé du numéro de diapositive 13"/>
          <p:cNvSpPr>
            <a:spLocks noGrp="1"/>
          </p:cNvSpPr>
          <p:nvPr>
            <p:ph type="sldNum" sz="quarter" idx="15"/>
          </p:nvPr>
        </p:nvSpPr>
        <p:spPr bwMode="gray"/>
        <p:txBody>
          <a:bodyPr/>
          <a:lstStyle/>
          <a:p>
            <a:fld id="{733122C9-A0B9-462F-8757-0847AD287B63}" type="slidenum">
              <a:rPr lang="fr-FR" smtClean="0"/>
              <a:pPr/>
              <a:t>‹N°›</a:t>
            </a:fld>
            <a:endParaRPr lang="fr-FR"/>
          </a:p>
        </p:txBody>
      </p:sp>
      <p:sp>
        <p:nvSpPr>
          <p:cNvPr id="8" name="Espace réservé du texte 11"/>
          <p:cNvSpPr>
            <a:spLocks noGrp="1"/>
          </p:cNvSpPr>
          <p:nvPr>
            <p:ph type="body" sz="quarter" idx="13" hasCustomPrompt="1"/>
          </p:nvPr>
        </p:nvSpPr>
        <p:spPr bwMode="gray">
          <a:xfrm>
            <a:off x="539750" y="540000"/>
            <a:ext cx="8064500" cy="2880000"/>
          </a:xfrm>
        </p:spPr>
        <p:txBody>
          <a:bodyPr/>
          <a:lstStyle>
            <a:lvl1pPr>
              <a:defRPr sz="3700" b="0" i="0" cap="none">
                <a:solidFill>
                  <a:srgbClr val="71B304"/>
                </a:solidFill>
                <a:latin typeface="Avenir LT Std 95 Black"/>
                <a:cs typeface="Avenir LT Std 95 Black"/>
              </a:defRPr>
            </a:lvl1pPr>
            <a:lvl2pPr>
              <a:defRPr sz="2300" b="0" i="0" cap="none">
                <a:solidFill>
                  <a:srgbClr val="71B304"/>
                </a:solidFill>
                <a:latin typeface="Avenir LT Std 95 Black"/>
                <a:cs typeface="Avenir LT Std 95 Black"/>
              </a:defRPr>
            </a:lvl2pPr>
          </a:lstStyle>
          <a:p>
            <a:pPr lvl="0"/>
            <a:r>
              <a:rPr lang="fr-FR" noProof="0"/>
              <a:t>Texte de niveau 1</a:t>
            </a:r>
          </a:p>
          <a:p>
            <a:pPr lvl="1"/>
            <a:r>
              <a:rPr lang="fr-FR" noProof="0"/>
              <a:t>Texte de niveau 2</a:t>
            </a:r>
          </a:p>
        </p:txBody>
      </p:sp>
      <p:sp>
        <p:nvSpPr>
          <p:cNvPr id="9" name="Espace réservé de la date 3"/>
          <p:cNvSpPr>
            <a:spLocks noGrp="1"/>
          </p:cNvSpPr>
          <p:nvPr>
            <p:ph type="dt" sz="half" idx="2"/>
          </p:nvPr>
        </p:nvSpPr>
        <p:spPr bwMode="gray">
          <a:xfrm>
            <a:off x="705529" y="4813200"/>
            <a:ext cx="6934473" cy="162000"/>
          </a:xfrm>
          <a:prstGeom prst="rect">
            <a:avLst/>
          </a:prstGeom>
        </p:spPr>
        <p:txBody>
          <a:bodyPr vert="horz" lIns="0" tIns="0" rIns="0" bIns="0" rtlCol="0" anchor="t" anchorCtr="0">
            <a:noAutofit/>
          </a:bodyPr>
          <a:lstStyle>
            <a:lvl1pPr algn="l">
              <a:lnSpc>
                <a:spcPct val="114000"/>
              </a:lnSpc>
              <a:defRPr sz="800" cap="none" baseline="0">
                <a:solidFill>
                  <a:schemeClr val="tx1"/>
                </a:solidFill>
              </a:defRPr>
            </a:lvl1pPr>
          </a:lstStyle>
          <a:p>
            <a:fld id="{C79B784B-DF19-D440-A05E-9D0A4C8FA2C8}" type="datetime2">
              <a:rPr lang="fr-FR" smtClean="0"/>
              <a:pPr/>
              <a:t>mardi 7 janvier 2025</a:t>
            </a:fld>
            <a:endParaRPr lang="fr-FR"/>
          </a:p>
        </p:txBody>
      </p:sp>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exte_1_image">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539751" y="1743074"/>
            <a:ext cx="3960000" cy="2736851"/>
          </a:xfrm>
          <a:prstGeom prst="rect">
            <a:avLst/>
          </a:prstGeo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baseline="0">
                <a:solidFill>
                  <a:schemeClr val="accent1"/>
                </a:solidFill>
              </a:defRPr>
            </a:lvl4pPr>
            <a:lvl5pPr>
              <a:defRPr>
                <a:solidFill>
                  <a:schemeClr val="accent1"/>
                </a:solidFill>
              </a:defRPr>
            </a:lvl5p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p:txBody>
      </p:sp>
      <p:sp>
        <p:nvSpPr>
          <p:cNvPr id="11" name="Espace réservé pour une image  10"/>
          <p:cNvSpPr>
            <a:spLocks noGrp="1"/>
          </p:cNvSpPr>
          <p:nvPr>
            <p:ph type="pic" sz="quarter" idx="18" hasCustomPrompt="1"/>
          </p:nvPr>
        </p:nvSpPr>
        <p:spPr bwMode="gray">
          <a:xfrm>
            <a:off x="4644250" y="1779588"/>
            <a:ext cx="3960000" cy="2520950"/>
          </a:xfrm>
          <a:prstGeom prst="rect">
            <a:avLst/>
          </a:prstGeom>
          <a:solidFill>
            <a:srgbClr val="D7D7D7"/>
          </a:solidFill>
        </p:spPr>
        <p:txBody>
          <a:bodyPr lIns="360000" tIns="1728000" rIns="360000" anchor="ctr" anchorCtr="0"/>
          <a:lstStyle>
            <a:lvl1pPr algn="ctr">
              <a:defRPr sz="1300" b="0" cap="none" baseline="0">
                <a:solidFill>
                  <a:schemeClr val="accent1"/>
                </a:solidFill>
                <a:latin typeface="+mn-lt"/>
              </a:defRPr>
            </a:lvl1pPr>
          </a:lstStyle>
          <a:p>
            <a:r>
              <a:rPr lang="fr-FR"/>
              <a:t>Sélectionner l’icône pour insérer une image (format 110 x 70 mm)</a:t>
            </a:r>
          </a:p>
        </p:txBody>
      </p:sp>
      <p:sp>
        <p:nvSpPr>
          <p:cNvPr id="10" name="Espace réservé de la date 6"/>
          <p:cNvSpPr>
            <a:spLocks noGrp="1"/>
          </p:cNvSpPr>
          <p:nvPr>
            <p:ph type="dt" sz="half" idx="10"/>
          </p:nvPr>
        </p:nvSpPr>
        <p:spPr bwMode="gray">
          <a:xfrm>
            <a:off x="539749" y="4813200"/>
            <a:ext cx="7669213" cy="162000"/>
          </a:xfrm>
          <a:prstGeom prst="rect">
            <a:avLst/>
          </a:prstGeom>
        </p:spPr>
        <p:txBody>
          <a:bodyPr/>
          <a:lstStyle/>
          <a:p>
            <a:fld id="{1C498F7B-E602-A041-8302-9D59DB2EB5CB}" type="datetime2">
              <a:rPr lang="fr-FR" smtClean="0"/>
              <a:t>mardi 7 janvier 2025</a:t>
            </a:fld>
            <a:endParaRPr lang="fr-FR"/>
          </a:p>
        </p:txBody>
      </p:sp>
      <p:sp>
        <p:nvSpPr>
          <p:cNvPr id="12" name="Espace réservé du texte 13"/>
          <p:cNvSpPr>
            <a:spLocks noGrp="1"/>
          </p:cNvSpPr>
          <p:nvPr>
            <p:ph type="body" sz="quarter" idx="14"/>
          </p:nvPr>
        </p:nvSpPr>
        <p:spPr bwMode="gray">
          <a:xfrm>
            <a:off x="538480" y="371793"/>
            <a:ext cx="8035290" cy="432000"/>
          </a:xfrm>
          <a:prstGeom prst="rect">
            <a:avLst/>
          </a:prstGeom>
        </p:spPr>
        <p:txBody>
          <a:bodyPr>
            <a:noAutofit/>
          </a:bodyPr>
          <a:lstStyle>
            <a:lvl1pPr>
              <a:lnSpc>
                <a:spcPct val="90000"/>
              </a:lnSpc>
              <a:spcAft>
                <a:spcPts val="0"/>
              </a:spcAft>
              <a:defRPr sz="3200" b="0" i="0" cap="none" baseline="0">
                <a:solidFill>
                  <a:schemeClr val="accent1"/>
                </a:solidFill>
                <a:latin typeface="Avenir LT Std 95 Black"/>
                <a:cs typeface="Avenir LT Std 95 Black"/>
              </a:defRPr>
            </a:lvl1pPr>
          </a:lstStyle>
          <a:p>
            <a:pPr lvl="0"/>
            <a:r>
              <a:rPr lang="fr-FR"/>
              <a:t>Cliquez pour modifier les styles du texte du masque</a:t>
            </a:r>
          </a:p>
        </p:txBody>
      </p:sp>
      <p:sp>
        <p:nvSpPr>
          <p:cNvPr id="13" name="Espace réservé du texte 13"/>
          <p:cNvSpPr>
            <a:spLocks noGrp="1"/>
          </p:cNvSpPr>
          <p:nvPr>
            <p:ph type="body" sz="quarter" idx="13"/>
          </p:nvPr>
        </p:nvSpPr>
        <p:spPr bwMode="gray">
          <a:xfrm>
            <a:off x="539750" y="950913"/>
            <a:ext cx="8064500" cy="432000"/>
          </a:xfrm>
          <a:prstGeom prst="rect">
            <a:avLst/>
          </a:prstGeom>
        </p:spPr>
        <p:txBody>
          <a:bodyPr/>
          <a:lstStyle>
            <a:lvl1pPr>
              <a:lnSpc>
                <a:spcPct val="90000"/>
              </a:lnSpc>
              <a:spcAft>
                <a:spcPts val="0"/>
              </a:spcAft>
              <a:defRPr sz="1400" b="0" i="0" cap="none" baseline="0">
                <a:solidFill>
                  <a:srgbClr val="747678"/>
                </a:solidFill>
                <a:latin typeface="Avenir LT Std 95 Black"/>
                <a:cs typeface="Avenir LT Std 95 Black"/>
              </a:defRPr>
            </a:lvl1pPr>
          </a:lstStyle>
          <a:p>
            <a:pPr lvl="0"/>
            <a:r>
              <a:rPr lang="fr-FR"/>
              <a:t>Cliquez pour modifier les styles du texte du masque</a:t>
            </a:r>
          </a:p>
        </p:txBody>
      </p:sp>
    </p:spTree>
    <p:extLst>
      <p:ext uri="{BB962C8B-B14F-4D97-AF65-F5344CB8AC3E}">
        <p14:creationId xmlns:p14="http://schemas.microsoft.com/office/powerpoint/2010/main" val="1729821492"/>
      </p:ext>
    </p:extLst>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ommaire_type_2">
    <p:spTree>
      <p:nvGrpSpPr>
        <p:cNvPr id="1" name=""/>
        <p:cNvGrpSpPr/>
        <p:nvPr/>
      </p:nvGrpSpPr>
      <p:grpSpPr>
        <a:xfrm>
          <a:off x="0" y="0"/>
          <a:ext cx="0" cy="0"/>
          <a:chOff x="0" y="0"/>
          <a:chExt cx="0" cy="0"/>
        </a:xfrm>
      </p:grpSpPr>
      <p:pic>
        <p:nvPicPr>
          <p:cNvPr id="10" name="Imag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179613769"/>
      </p:ext>
    </p:extLst>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re_graphique">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bwMode="gray">
          <a:xfrm>
            <a:off x="539750" y="4813200"/>
            <a:ext cx="7669213" cy="162000"/>
          </a:xfrm>
          <a:prstGeom prst="rect">
            <a:avLst/>
          </a:prstGeom>
        </p:spPr>
        <p:txBody>
          <a:bodyPr/>
          <a:lstStyle/>
          <a:p>
            <a:r>
              <a:rPr lang="fr-FR">
                <a:solidFill>
                  <a:srgbClr val="3C3732"/>
                </a:solidFill>
              </a:rPr>
              <a:t>mercredi 17 janvier 2018</a:t>
            </a:r>
          </a:p>
        </p:txBody>
      </p:sp>
      <p:sp>
        <p:nvSpPr>
          <p:cNvPr id="8" name="Espace réservé du numéro de diapositive 7"/>
          <p:cNvSpPr>
            <a:spLocks noGrp="1"/>
          </p:cNvSpPr>
          <p:nvPr>
            <p:ph type="sldNum" sz="quarter" idx="11"/>
          </p:nvPr>
        </p:nvSpPr>
        <p:spPr bwMode="gray">
          <a:xfrm>
            <a:off x="179388" y="4813200"/>
            <a:ext cx="360362" cy="162000"/>
          </a:xfrm>
          <a:prstGeom prst="rect">
            <a:avLst/>
          </a:prstGeom>
        </p:spPr>
        <p:txBody>
          <a:bodyPr/>
          <a:lstStyle/>
          <a:p>
            <a:fld id="{733122C9-A0B9-462F-8757-0847AD287B63}" type="slidenum">
              <a:rPr lang="fr-FR" smtClean="0">
                <a:solidFill>
                  <a:prstClr val="white">
                    <a:alpha val="0"/>
                  </a:prstClr>
                </a:solidFill>
              </a:rPr>
              <a:pPr/>
              <a:t>‹N°›</a:t>
            </a:fld>
            <a:endParaRPr lang="fr-FR">
              <a:solidFill>
                <a:prstClr val="white">
                  <a:alpha val="0"/>
                </a:prstClr>
              </a:solidFill>
            </a:endParaRPr>
          </a:p>
        </p:txBody>
      </p:sp>
      <p:sp>
        <p:nvSpPr>
          <p:cNvPr id="15" name="Espace réservé du graphique 14"/>
          <p:cNvSpPr>
            <a:spLocks noGrp="1"/>
          </p:cNvSpPr>
          <p:nvPr>
            <p:ph type="chart" sz="quarter" idx="14" hasCustomPrompt="1"/>
          </p:nvPr>
        </p:nvSpPr>
        <p:spPr bwMode="gray">
          <a:xfrm>
            <a:off x="539751" y="1779589"/>
            <a:ext cx="8064500" cy="2700337"/>
          </a:xfrm>
          <a:prstGeom prst="rect">
            <a:avLst/>
          </a:prstGeom>
        </p:spPr>
        <p:txBody>
          <a:bodyPr tIns="720000" anchor="ctr" anchorCtr="0"/>
          <a:lstStyle>
            <a:lvl1pPr algn="ctr">
              <a:defRPr b="0" cap="all" baseline="0">
                <a:latin typeface="+mn-lt"/>
              </a:defRPr>
            </a:lvl1pPr>
          </a:lstStyle>
          <a:p>
            <a:r>
              <a:rPr lang="fr-FR"/>
              <a:t>GRAPHIQUE</a:t>
            </a:r>
          </a:p>
        </p:txBody>
      </p:sp>
      <p:sp>
        <p:nvSpPr>
          <p:cNvPr id="10" name="Espace réservé du texte 13"/>
          <p:cNvSpPr>
            <a:spLocks noGrp="1"/>
          </p:cNvSpPr>
          <p:nvPr>
            <p:ph type="body" sz="quarter" idx="15"/>
          </p:nvPr>
        </p:nvSpPr>
        <p:spPr bwMode="gray">
          <a:xfrm>
            <a:off x="538480" y="371793"/>
            <a:ext cx="8035290" cy="432000"/>
          </a:xfrm>
          <a:prstGeom prst="rect">
            <a:avLst/>
          </a:prstGeom>
        </p:spPr>
        <p:txBody>
          <a:bodyPr>
            <a:noAutofit/>
          </a:bodyPr>
          <a:lstStyle>
            <a:lvl1pPr>
              <a:lnSpc>
                <a:spcPct val="90000"/>
              </a:lnSpc>
              <a:spcAft>
                <a:spcPts val="0"/>
              </a:spcAft>
              <a:defRPr sz="3200" b="0" i="0" cap="none" baseline="0">
                <a:solidFill>
                  <a:srgbClr val="71B304"/>
                </a:solidFill>
                <a:latin typeface="Avenir LT Std 95 Black"/>
                <a:cs typeface="Avenir LT Std 95 Black"/>
              </a:defRPr>
            </a:lvl1pPr>
          </a:lstStyle>
          <a:p>
            <a:pPr lvl="0"/>
            <a:r>
              <a:rPr lang="fr-FR"/>
              <a:t>Cliquez pour modifier les styles du texte du masque</a:t>
            </a:r>
          </a:p>
        </p:txBody>
      </p:sp>
      <p:sp>
        <p:nvSpPr>
          <p:cNvPr id="11" name="Espace réservé du texte 13"/>
          <p:cNvSpPr>
            <a:spLocks noGrp="1"/>
          </p:cNvSpPr>
          <p:nvPr>
            <p:ph type="body" sz="quarter" idx="13"/>
          </p:nvPr>
        </p:nvSpPr>
        <p:spPr bwMode="gray">
          <a:xfrm>
            <a:off x="539751" y="950913"/>
            <a:ext cx="8064500" cy="432000"/>
          </a:xfrm>
          <a:prstGeom prst="rect">
            <a:avLst/>
          </a:prstGeom>
        </p:spPr>
        <p:txBody>
          <a:bodyPr/>
          <a:lstStyle>
            <a:lvl1pPr>
              <a:lnSpc>
                <a:spcPct val="90000"/>
              </a:lnSpc>
              <a:spcAft>
                <a:spcPts val="0"/>
              </a:spcAft>
              <a:defRPr sz="1400" b="0" i="0" cap="none" baseline="0">
                <a:solidFill>
                  <a:srgbClr val="747678"/>
                </a:solidFill>
                <a:latin typeface="Avenir LT Std 95 Black"/>
                <a:cs typeface="Avenir LT Std 95 Black"/>
              </a:defRPr>
            </a:lvl1pPr>
          </a:lstStyle>
          <a:p>
            <a:pPr lvl="0"/>
            <a:r>
              <a:rPr lang="fr-FR"/>
              <a:t>Cliquez pour modifier les styles du texte du masque</a:t>
            </a:r>
          </a:p>
        </p:txBody>
      </p:sp>
    </p:spTree>
    <p:extLst>
      <p:ext uri="{BB962C8B-B14F-4D97-AF65-F5344CB8AC3E}">
        <p14:creationId xmlns:p14="http://schemas.microsoft.com/office/powerpoint/2010/main" val="3675918307"/>
      </p:ext>
    </p:extLst>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ver 1">
    <p:spTree>
      <p:nvGrpSpPr>
        <p:cNvPr id="1" name=""/>
        <p:cNvGrpSpPr/>
        <p:nvPr/>
      </p:nvGrpSpPr>
      <p:grpSpPr>
        <a:xfrm>
          <a:off x="0" y="0"/>
          <a:ext cx="0" cy="0"/>
          <a:chOff x="0" y="0"/>
          <a:chExt cx="0" cy="0"/>
        </a:xfrm>
      </p:grpSpPr>
      <p:pic>
        <p:nvPicPr>
          <p:cNvPr id="19" name="Image 18">
            <a:extLst>
              <a:ext uri="{FF2B5EF4-FFF2-40B4-BE49-F238E27FC236}">
                <a16:creationId xmlns:a16="http://schemas.microsoft.com/office/drawing/2014/main" id="{0A2687D8-8AD0-4EF0-9BE9-6CBBD0B235F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84818" y="84818"/>
            <a:ext cx="8974364" cy="4973865"/>
          </a:xfrm>
          <a:prstGeom prst="rect">
            <a:avLst/>
          </a:prstGeom>
        </p:spPr>
      </p:pic>
      <p:sp>
        <p:nvSpPr>
          <p:cNvPr id="12" name="Forme libre : forme 11">
            <a:extLst>
              <a:ext uri="{FF2B5EF4-FFF2-40B4-BE49-F238E27FC236}">
                <a16:creationId xmlns:a16="http://schemas.microsoft.com/office/drawing/2014/main" id="{E02E3D6D-DD6A-4C69-8190-98737683C76E}"/>
              </a:ext>
            </a:extLst>
          </p:cNvPr>
          <p:cNvSpPr/>
          <p:nvPr/>
        </p:nvSpPr>
        <p:spPr>
          <a:xfrm>
            <a:off x="84818" y="84818"/>
            <a:ext cx="6079361" cy="4973866"/>
          </a:xfrm>
          <a:custGeom>
            <a:avLst/>
            <a:gdLst>
              <a:gd name="connsiteX0" fmla="*/ 3750085 w 8105814"/>
              <a:gd name="connsiteY0" fmla="*/ 3155376 h 6631821"/>
              <a:gd name="connsiteX1" fmla="*/ 4567925 w 8105814"/>
              <a:gd name="connsiteY1" fmla="*/ 3155376 h 6631821"/>
              <a:gd name="connsiteX2" fmla="*/ 7785217 w 8105814"/>
              <a:gd name="connsiteY2" fmla="*/ 6310882 h 6631821"/>
              <a:gd name="connsiteX3" fmla="*/ 7785046 w 8105814"/>
              <a:gd name="connsiteY3" fmla="*/ 6311053 h 6631821"/>
              <a:gd name="connsiteX4" fmla="*/ 8105814 w 8105814"/>
              <a:gd name="connsiteY4" fmla="*/ 6631821 h 6631821"/>
              <a:gd name="connsiteX5" fmla="*/ 6476964 w 8105814"/>
              <a:gd name="connsiteY5" fmla="*/ 6631821 h 6631821"/>
              <a:gd name="connsiteX6" fmla="*/ 3750085 w 8105814"/>
              <a:gd name="connsiteY6" fmla="*/ 3957210 h 6631821"/>
              <a:gd name="connsiteX7" fmla="*/ 2803412 w 8105814"/>
              <a:gd name="connsiteY7" fmla="*/ 3155029 h 6631821"/>
              <a:gd name="connsiteX8" fmla="*/ 3621252 w 8105814"/>
              <a:gd name="connsiteY8" fmla="*/ 3155029 h 6631821"/>
              <a:gd name="connsiteX9" fmla="*/ 3621252 w 8105814"/>
              <a:gd name="connsiteY9" fmla="*/ 3956863 h 6631821"/>
              <a:gd name="connsiteX10" fmla="*/ 893834 w 8105814"/>
              <a:gd name="connsiteY10" fmla="*/ 6631821 h 6631821"/>
              <a:gd name="connsiteX11" fmla="*/ 0 w 8105814"/>
              <a:gd name="connsiteY11" fmla="*/ 6631821 h 6631821"/>
              <a:gd name="connsiteX12" fmla="*/ 0 w 8105814"/>
              <a:gd name="connsiteY12" fmla="*/ 5904730 h 6631821"/>
              <a:gd name="connsiteX13" fmla="*/ 7474231 w 8105814"/>
              <a:gd name="connsiteY13" fmla="*/ 0 h 6631821"/>
              <a:gd name="connsiteX14" fmla="*/ 7655700 w 8105814"/>
              <a:gd name="connsiteY14" fmla="*/ 0 h 6631821"/>
              <a:gd name="connsiteX15" fmla="*/ 4567595 w 8105814"/>
              <a:gd name="connsiteY15" fmla="*/ 3028889 h 6631821"/>
              <a:gd name="connsiteX16" fmla="*/ 4386016 w 8105814"/>
              <a:gd name="connsiteY16" fmla="*/ 3028889 h 6631821"/>
              <a:gd name="connsiteX17" fmla="*/ 7110674 w 8105814"/>
              <a:gd name="connsiteY17" fmla="*/ 0 h 6631821"/>
              <a:gd name="connsiteX18" fmla="*/ 7292320 w 8105814"/>
              <a:gd name="connsiteY18" fmla="*/ 0 h 6631821"/>
              <a:gd name="connsiteX19" fmla="*/ 4204239 w 8105814"/>
              <a:gd name="connsiteY19" fmla="*/ 3028955 h 6631821"/>
              <a:gd name="connsiteX20" fmla="*/ 4022445 w 8105814"/>
              <a:gd name="connsiteY20" fmla="*/ 3028955 h 6631821"/>
              <a:gd name="connsiteX21" fmla="*/ 6747161 w 8105814"/>
              <a:gd name="connsiteY21" fmla="*/ 0 h 6631821"/>
              <a:gd name="connsiteX22" fmla="*/ 6928770 w 8105814"/>
              <a:gd name="connsiteY22" fmla="*/ 0 h 6631821"/>
              <a:gd name="connsiteX23" fmla="*/ 3840519 w 8105814"/>
              <a:gd name="connsiteY23" fmla="*/ 3028939 h 6631821"/>
              <a:gd name="connsiteX24" fmla="*/ 3749688 w 8105814"/>
              <a:gd name="connsiteY24" fmla="*/ 3028939 h 6631821"/>
              <a:gd name="connsiteX25" fmla="*/ 3749688 w 8105814"/>
              <a:gd name="connsiteY25" fmla="*/ 2939929 h 6631821"/>
              <a:gd name="connsiteX26" fmla="*/ 6383560 w 8105814"/>
              <a:gd name="connsiteY26" fmla="*/ 0 h 6631821"/>
              <a:gd name="connsiteX27" fmla="*/ 6565282 w 8105814"/>
              <a:gd name="connsiteY27" fmla="*/ 0 h 6631821"/>
              <a:gd name="connsiteX28" fmla="*/ 3749804 w 8105814"/>
              <a:gd name="connsiteY28" fmla="*/ 2761511 h 6631821"/>
              <a:gd name="connsiteX29" fmla="*/ 3749804 w 8105814"/>
              <a:gd name="connsiteY29" fmla="*/ 2583343 h 6631821"/>
              <a:gd name="connsiteX30" fmla="*/ 6020108 w 8105814"/>
              <a:gd name="connsiteY30" fmla="*/ 0 h 6631821"/>
              <a:gd name="connsiteX31" fmla="*/ 6201856 w 8105814"/>
              <a:gd name="connsiteY31" fmla="*/ 0 h 6631821"/>
              <a:gd name="connsiteX32" fmla="*/ 3749755 w 8105814"/>
              <a:gd name="connsiteY32" fmla="*/ 2404992 h 6631821"/>
              <a:gd name="connsiteX33" fmla="*/ 3749755 w 8105814"/>
              <a:gd name="connsiteY33" fmla="*/ 2226773 h 6631821"/>
              <a:gd name="connsiteX34" fmla="*/ 0 w 8105814"/>
              <a:gd name="connsiteY34" fmla="*/ 0 h 6631821"/>
              <a:gd name="connsiteX35" fmla="*/ 1350801 w 8105814"/>
              <a:gd name="connsiteY35" fmla="*/ 0 h 6631821"/>
              <a:gd name="connsiteX36" fmla="*/ 3621301 w 8105814"/>
              <a:gd name="connsiteY36" fmla="*/ 2226890 h 6631821"/>
              <a:gd name="connsiteX37" fmla="*/ 3621301 w 8105814"/>
              <a:gd name="connsiteY37" fmla="*/ 3028773 h 6631821"/>
              <a:gd name="connsiteX38" fmla="*/ 2803627 w 8105814"/>
              <a:gd name="connsiteY38" fmla="*/ 3028773 h 6631821"/>
              <a:gd name="connsiteX39" fmla="*/ 0 w 8105814"/>
              <a:gd name="connsiteY39" fmla="*/ 278970 h 663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105814" h="6631821">
                <a:moveTo>
                  <a:pt x="3750085" y="3155376"/>
                </a:moveTo>
                <a:lnTo>
                  <a:pt x="4567925" y="3155376"/>
                </a:lnTo>
                <a:lnTo>
                  <a:pt x="7785217" y="6310882"/>
                </a:lnTo>
                <a:lnTo>
                  <a:pt x="7785046" y="6311053"/>
                </a:lnTo>
                <a:lnTo>
                  <a:pt x="8105814" y="6631821"/>
                </a:lnTo>
                <a:lnTo>
                  <a:pt x="6476964" y="6631821"/>
                </a:lnTo>
                <a:lnTo>
                  <a:pt x="3750085" y="3957210"/>
                </a:lnTo>
                <a:close/>
                <a:moveTo>
                  <a:pt x="2803412" y="3155029"/>
                </a:moveTo>
                <a:lnTo>
                  <a:pt x="3621252" y="3155029"/>
                </a:lnTo>
                <a:lnTo>
                  <a:pt x="3621252" y="3956863"/>
                </a:lnTo>
                <a:lnTo>
                  <a:pt x="893834" y="6631821"/>
                </a:lnTo>
                <a:lnTo>
                  <a:pt x="0" y="6631821"/>
                </a:lnTo>
                <a:lnTo>
                  <a:pt x="0" y="5904730"/>
                </a:lnTo>
                <a:close/>
                <a:moveTo>
                  <a:pt x="7474231" y="0"/>
                </a:moveTo>
                <a:lnTo>
                  <a:pt x="7655700" y="0"/>
                </a:lnTo>
                <a:lnTo>
                  <a:pt x="4567595" y="3028889"/>
                </a:lnTo>
                <a:lnTo>
                  <a:pt x="4386016" y="3028889"/>
                </a:lnTo>
                <a:close/>
                <a:moveTo>
                  <a:pt x="7110674" y="0"/>
                </a:moveTo>
                <a:lnTo>
                  <a:pt x="7292320" y="0"/>
                </a:lnTo>
                <a:lnTo>
                  <a:pt x="4204239" y="3028955"/>
                </a:lnTo>
                <a:lnTo>
                  <a:pt x="4022445" y="3028955"/>
                </a:lnTo>
                <a:close/>
                <a:moveTo>
                  <a:pt x="6747161" y="0"/>
                </a:moveTo>
                <a:lnTo>
                  <a:pt x="6928770" y="0"/>
                </a:lnTo>
                <a:lnTo>
                  <a:pt x="3840519" y="3028939"/>
                </a:lnTo>
                <a:lnTo>
                  <a:pt x="3749688" y="3028939"/>
                </a:lnTo>
                <a:lnTo>
                  <a:pt x="3749688" y="2939929"/>
                </a:lnTo>
                <a:close/>
                <a:moveTo>
                  <a:pt x="6383560" y="0"/>
                </a:moveTo>
                <a:lnTo>
                  <a:pt x="6565282" y="0"/>
                </a:lnTo>
                <a:lnTo>
                  <a:pt x="3749804" y="2761511"/>
                </a:lnTo>
                <a:lnTo>
                  <a:pt x="3749804" y="2583343"/>
                </a:lnTo>
                <a:close/>
                <a:moveTo>
                  <a:pt x="6020108" y="0"/>
                </a:moveTo>
                <a:lnTo>
                  <a:pt x="6201856" y="0"/>
                </a:lnTo>
                <a:lnTo>
                  <a:pt x="3749755" y="2404992"/>
                </a:lnTo>
                <a:lnTo>
                  <a:pt x="3749755" y="2226773"/>
                </a:lnTo>
                <a:close/>
                <a:moveTo>
                  <a:pt x="0" y="0"/>
                </a:moveTo>
                <a:lnTo>
                  <a:pt x="1350801" y="0"/>
                </a:lnTo>
                <a:lnTo>
                  <a:pt x="3621301" y="2226890"/>
                </a:lnTo>
                <a:lnTo>
                  <a:pt x="3621301" y="3028773"/>
                </a:lnTo>
                <a:lnTo>
                  <a:pt x="2803627" y="3028773"/>
                </a:lnTo>
                <a:lnTo>
                  <a:pt x="0" y="278970"/>
                </a:lnTo>
                <a:close/>
              </a:path>
            </a:pathLst>
          </a:custGeom>
          <a:solidFill>
            <a:schemeClr val="bg1">
              <a:alpha val="10000"/>
            </a:schemeClr>
          </a:solidFill>
          <a:ln w="15689" cap="flat">
            <a:noFill/>
            <a:prstDash val="solid"/>
            <a:miter/>
          </a:ln>
        </p:spPr>
        <p:txBody>
          <a:bodyPr wrap="square" rtlCol="0" anchor="ctr">
            <a:noAutofit/>
          </a:bodyPr>
          <a:lstStyle/>
          <a:p>
            <a:endParaRPr lang="fr-FR" sz="1350">
              <a:latin typeface="Inter-Bold" panose="02000803000000020004" pitchFamily="50" charset="0"/>
            </a:endParaRPr>
          </a:p>
        </p:txBody>
      </p:sp>
      <p:pic>
        <p:nvPicPr>
          <p:cNvPr id="1026" name="E0C70D1A-1382-4224-8B44-B7ADC52D6EC9" descr="aston pastel mauve.png">
            <a:extLst>
              <a:ext uri="{FF2B5EF4-FFF2-40B4-BE49-F238E27FC236}">
                <a16:creationId xmlns:a16="http://schemas.microsoft.com/office/drawing/2014/main" id="{0F3D4491-E767-0BC3-13A5-423D65A11E0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214904" y="1606153"/>
            <a:ext cx="5137547" cy="193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0321431"/>
      </p:ext>
    </p:extLst>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uvertures_visuel">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fr-FR" noProof="0"/>
              <a:t>Titre</a:t>
            </a:r>
          </a:p>
        </p:txBody>
      </p:sp>
      <p:sp>
        <p:nvSpPr>
          <p:cNvPr id="10" name="Espace réservé du texte 11"/>
          <p:cNvSpPr>
            <a:spLocks noGrp="1"/>
          </p:cNvSpPr>
          <p:nvPr>
            <p:ph type="body" sz="quarter" idx="13" hasCustomPrompt="1"/>
          </p:nvPr>
        </p:nvSpPr>
        <p:spPr bwMode="gray">
          <a:xfrm>
            <a:off x="539750" y="540000"/>
            <a:ext cx="8064500" cy="2880000"/>
          </a:xfrm>
        </p:spPr>
        <p:txBody>
          <a:bodyPr/>
          <a:lstStyle>
            <a:lvl1pPr>
              <a:defRPr sz="3700">
                <a:solidFill>
                  <a:schemeClr val="accent1"/>
                </a:solidFill>
              </a:defRPr>
            </a:lvl1pPr>
            <a:lvl2pPr>
              <a:defRPr sz="2300">
                <a:solidFill>
                  <a:schemeClr val="accent1"/>
                </a:solidFill>
              </a:defRPr>
            </a:lvl2pPr>
          </a:lstStyle>
          <a:p>
            <a:pPr lvl="0"/>
            <a:r>
              <a:rPr lang="fr-FR" noProof="0"/>
              <a:t>Texte de niveau 1</a:t>
            </a:r>
          </a:p>
          <a:p>
            <a:pPr lvl="1"/>
            <a:r>
              <a:rPr lang="fr-FR" noProof="0"/>
              <a:t>Texte de niveau 2</a:t>
            </a:r>
          </a:p>
        </p:txBody>
      </p:sp>
      <p:sp>
        <p:nvSpPr>
          <p:cNvPr id="11" name="Espace réservé pour une image  10"/>
          <p:cNvSpPr>
            <a:spLocks noGrp="1"/>
          </p:cNvSpPr>
          <p:nvPr>
            <p:ph type="pic" sz="quarter" idx="18" hasCustomPrompt="1"/>
          </p:nvPr>
        </p:nvSpPr>
        <p:spPr bwMode="gray">
          <a:xfrm>
            <a:off x="179388" y="179388"/>
            <a:ext cx="8785225" cy="3529012"/>
          </a:xfrm>
          <a:prstGeom prst="rect">
            <a:avLst/>
          </a:prstGeom>
          <a:solidFill>
            <a:srgbClr val="D7D7D7"/>
          </a:solidFill>
        </p:spPr>
        <p:txBody>
          <a:bodyPr lIns="720000" tIns="1260000" rIns="720000" anchor="ctr" anchorCtr="0"/>
          <a:lstStyle>
            <a:lvl1pPr algn="ctr">
              <a:defRPr sz="1300" b="0" i="0" cap="none" baseline="0">
                <a:solidFill>
                  <a:schemeClr val="accent1"/>
                </a:solidFill>
                <a:latin typeface="+mj-lt"/>
                <a:cs typeface="Avenir LT Std 95 Black"/>
              </a:defRPr>
            </a:lvl1pPr>
          </a:lstStyle>
          <a:p>
            <a:r>
              <a:rPr lang="fr-FR"/>
              <a:t>Sélectionner l’icône pour insérer une image (format 244 x 98 mm), puis disposer l’image en arrière plan (sélectionner l’image avec le bouton droit de la souris / mettre à l’arrière plan). Lorsque l’image est en arrière plan, le titre apparaît.</a:t>
            </a:r>
          </a:p>
        </p:txBody>
      </p:sp>
      <p:sp>
        <p:nvSpPr>
          <p:cNvPr id="12" name="Espace réservé de la date 11"/>
          <p:cNvSpPr>
            <a:spLocks noGrp="1"/>
          </p:cNvSpPr>
          <p:nvPr>
            <p:ph type="dt" sz="half" idx="19"/>
          </p:nvPr>
        </p:nvSpPr>
        <p:spPr bwMode="gray">
          <a:xfrm>
            <a:off x="1361440" y="4813200"/>
            <a:ext cx="6847522" cy="195680"/>
          </a:xfrm>
          <a:prstGeom prst="rect">
            <a:avLst/>
          </a:prstGeom>
        </p:spPr>
        <p:txBody>
          <a:bodyPr/>
          <a:lstStyle/>
          <a:p>
            <a:fld id="{3F088462-F7A0-CD4E-AE0B-53557D3AE7C5}" type="datetime2">
              <a:rPr lang="fr-FR" smtClean="0"/>
              <a:t>mardi 7 janvier 2025</a:t>
            </a:fld>
            <a:endParaRPr lang="fr-FR"/>
          </a:p>
        </p:txBody>
      </p:sp>
      <p:sp>
        <p:nvSpPr>
          <p:cNvPr id="13" name="Espace réservé du numéro de diapositive 12"/>
          <p:cNvSpPr>
            <a:spLocks noGrp="1"/>
          </p:cNvSpPr>
          <p:nvPr>
            <p:ph type="sldNum" sz="quarter" idx="20"/>
          </p:nvPr>
        </p:nvSpPr>
        <p:spPr bwMode="gray"/>
        <p:txBody>
          <a:bodyPr/>
          <a:lstStyle/>
          <a:p>
            <a:fld id="{733122C9-A0B9-462F-8757-0847AD287B63}" type="slidenum">
              <a:rPr lang="fr-FR" smtClean="0"/>
              <a:pPr/>
              <a:t>‹N°›</a:t>
            </a:fld>
            <a:endParaRPr lang="fr-FR"/>
          </a:p>
        </p:txBody>
      </p:sp>
      <p:sp>
        <p:nvSpPr>
          <p:cNvPr id="8" name="Espace réservé du numéro de diapositive 5"/>
          <p:cNvSpPr txBox="1">
            <a:spLocks/>
          </p:cNvSpPr>
          <p:nvPr userDrawn="1"/>
        </p:nvSpPr>
        <p:spPr bwMode="gray">
          <a:xfrm>
            <a:off x="179387" y="4813200"/>
            <a:ext cx="360362" cy="162000"/>
          </a:xfrm>
          <a:prstGeom prst="rect">
            <a:avLst/>
          </a:prstGeom>
        </p:spPr>
        <p:txBody>
          <a:bodyPr vert="horz" lIns="0" tIns="0" rIns="0" bIns="0" rtlCol="0" anchor="t" anchorCtr="0">
            <a:noAutofit/>
          </a:bodyPr>
          <a:lstStyle>
            <a:defPPr>
              <a:defRPr lang="fr-FR"/>
            </a:defPPr>
            <a:lvl1pPr marL="0" algn="l" defTabSz="914400" rtl="0" eaLnBrk="1" latinLnBrk="0" hangingPunct="1">
              <a:lnSpc>
                <a:spcPct val="114000"/>
              </a:lnSpc>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33122C9-A0B9-462F-8757-0847AD287B63}" type="slidenum">
              <a:rPr lang="fr-FR" smtClean="0"/>
              <a:pPr/>
              <a:t>‹N°›</a:t>
            </a:fld>
            <a:endParaRPr lang="fr-FR"/>
          </a:p>
        </p:txBody>
      </p: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ommaire_type_1">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539750" y="486000"/>
            <a:ext cx="8064499" cy="464913"/>
          </a:xfrm>
        </p:spPr>
        <p:txBody>
          <a:bodyPr/>
          <a:lstStyle>
            <a:lvl1pPr>
              <a:defRPr b="0" i="0" cap="none">
                <a:latin typeface="Avenir LT Std 95 Black"/>
                <a:cs typeface="Avenir LT Std 95 Black"/>
              </a:defRPr>
            </a:lvl1pPr>
          </a:lstStyle>
          <a:p>
            <a:r>
              <a:rPr lang="fr-FR" noProof="0" err="1"/>
              <a:t>TitretT</a:t>
            </a:r>
            <a:endParaRPr lang="fr-FR" noProof="0"/>
          </a:p>
        </p:txBody>
      </p:sp>
      <p:sp>
        <p:nvSpPr>
          <p:cNvPr id="7" name="Espace réservé de la date 6"/>
          <p:cNvSpPr>
            <a:spLocks noGrp="1"/>
          </p:cNvSpPr>
          <p:nvPr>
            <p:ph type="dt" sz="half" idx="10"/>
          </p:nvPr>
        </p:nvSpPr>
        <p:spPr bwMode="gray">
          <a:xfrm>
            <a:off x="539749" y="4813200"/>
            <a:ext cx="7669213" cy="162000"/>
          </a:xfrm>
          <a:prstGeom prst="rect">
            <a:avLst/>
          </a:prstGeom>
        </p:spPr>
        <p:txBody>
          <a:bodyPr/>
          <a:lstStyle/>
          <a:p>
            <a:fld id="{F1CB526B-CC9A-C040-A3D1-2D0436BB49E5}" type="datetime2">
              <a:rPr lang="fr-FR" smtClean="0"/>
              <a:t>mardi 7 janvier 2025</a:t>
            </a:fld>
            <a:endParaRPr lang="fr-FR"/>
          </a:p>
        </p:txBody>
      </p:sp>
      <p:sp>
        <p:nvSpPr>
          <p:cNvPr id="8" name="Espace réservé du numéro de diapositive 7"/>
          <p:cNvSpPr>
            <a:spLocks noGrp="1"/>
          </p:cNvSpPr>
          <p:nvPr>
            <p:ph type="sldNum" sz="quarter" idx="11"/>
          </p:nvPr>
        </p:nvSpPr>
        <p:spPr bwMode="gray"/>
        <p:txBody>
          <a:bodyPr/>
          <a:lstStyle/>
          <a:p>
            <a:fld id="{733122C9-A0B9-462F-8757-0847AD287B63}" type="slidenum">
              <a:rPr lang="fr-FR" smtClean="0"/>
              <a:pPr/>
              <a:t>‹N°›</a:t>
            </a:fld>
            <a:endParaRPr lang="fr-FR"/>
          </a:p>
        </p:txBody>
      </p:sp>
      <p:sp>
        <p:nvSpPr>
          <p:cNvPr id="14" name="Espace réservé du texte 13"/>
          <p:cNvSpPr>
            <a:spLocks noGrp="1"/>
          </p:cNvSpPr>
          <p:nvPr>
            <p:ph type="body" sz="quarter" idx="13" hasCustomPrompt="1"/>
          </p:nvPr>
        </p:nvSpPr>
        <p:spPr bwMode="gray">
          <a:xfrm>
            <a:off x="539750" y="1267898"/>
            <a:ext cx="3911327" cy="230832"/>
          </a:xfrm>
          <a:prstGeom prst="rect">
            <a:avLst/>
          </a:prstGeom>
          <a:solidFill>
            <a:srgbClr val="71B304"/>
          </a:solidFill>
        </p:spPr>
        <p:txBody>
          <a:bodyPr wrap="none" anchor="t" anchorCtr="0">
            <a:spAutoFit/>
          </a:bodyPr>
          <a:lstStyle>
            <a:lvl1pPr>
              <a:lnSpc>
                <a:spcPct val="100000"/>
              </a:lnSpc>
              <a:spcAft>
                <a:spcPts val="0"/>
              </a:spcAft>
              <a:tabLst>
                <a:tab pos="355600" algn="l"/>
              </a:tabLst>
              <a:defRPr sz="1500" b="0" i="0" cap="none" baseline="0">
                <a:solidFill>
                  <a:schemeClr val="bg1"/>
                </a:solidFill>
                <a:latin typeface="Avenir LT Std 95 Black"/>
                <a:cs typeface="Avenir LT Std 95 Black"/>
              </a:defRPr>
            </a:lvl1pPr>
          </a:lstStyle>
          <a:p>
            <a:pPr lvl="0"/>
            <a:r>
              <a:rPr lang="fr-FR"/>
              <a:t>01.	Titre partie (tabulation après le chiffre)</a:t>
            </a:r>
          </a:p>
        </p:txBody>
      </p:sp>
      <p:sp>
        <p:nvSpPr>
          <p:cNvPr id="18" name="Espace réservé du texte 13"/>
          <p:cNvSpPr>
            <a:spLocks noGrp="1"/>
          </p:cNvSpPr>
          <p:nvPr>
            <p:ph type="body" sz="quarter" idx="15" hasCustomPrompt="1"/>
          </p:nvPr>
        </p:nvSpPr>
        <p:spPr bwMode="gray">
          <a:xfrm>
            <a:off x="539750" y="2057556"/>
            <a:ext cx="3911327" cy="230832"/>
          </a:xfrm>
          <a:prstGeom prst="rect">
            <a:avLst/>
          </a:prstGeom>
          <a:solidFill>
            <a:srgbClr val="71B304"/>
          </a:solidFill>
        </p:spPr>
        <p:txBody>
          <a:bodyPr wrap="none" anchor="t" anchorCtr="0">
            <a:spAutoFit/>
          </a:bodyPr>
          <a:lstStyle>
            <a:lvl1pPr>
              <a:lnSpc>
                <a:spcPct val="100000"/>
              </a:lnSpc>
              <a:spcAft>
                <a:spcPts val="0"/>
              </a:spcAft>
              <a:tabLst>
                <a:tab pos="355600" algn="l"/>
              </a:tabLst>
              <a:defRPr sz="1500" b="0" i="0" cap="none" baseline="0">
                <a:solidFill>
                  <a:schemeClr val="bg1"/>
                </a:solidFill>
                <a:latin typeface="Avenir LT Std 95 Black"/>
                <a:cs typeface="Avenir LT Std 95 Black"/>
              </a:defRPr>
            </a:lvl1pPr>
          </a:lstStyle>
          <a:p>
            <a:pPr lvl="0"/>
            <a:r>
              <a:rPr lang="fr-FR"/>
              <a:t>01.	Titre partie (tabulation après le chiffre)</a:t>
            </a:r>
          </a:p>
        </p:txBody>
      </p:sp>
      <p:sp>
        <p:nvSpPr>
          <p:cNvPr id="15" name="Espace réservé du texte 13"/>
          <p:cNvSpPr>
            <a:spLocks noGrp="1"/>
          </p:cNvSpPr>
          <p:nvPr>
            <p:ph type="body" sz="quarter" idx="21" hasCustomPrompt="1"/>
          </p:nvPr>
        </p:nvSpPr>
        <p:spPr bwMode="gray">
          <a:xfrm>
            <a:off x="539552" y="3651870"/>
            <a:ext cx="3911327" cy="230832"/>
          </a:xfrm>
          <a:prstGeom prst="rect">
            <a:avLst/>
          </a:prstGeom>
          <a:solidFill>
            <a:srgbClr val="71B304"/>
          </a:solidFill>
        </p:spPr>
        <p:txBody>
          <a:bodyPr wrap="none" anchor="t" anchorCtr="0">
            <a:spAutoFit/>
          </a:bodyPr>
          <a:lstStyle>
            <a:lvl1pPr>
              <a:lnSpc>
                <a:spcPct val="100000"/>
              </a:lnSpc>
              <a:spcAft>
                <a:spcPts val="0"/>
              </a:spcAft>
              <a:tabLst>
                <a:tab pos="355600" algn="l"/>
              </a:tabLst>
              <a:defRPr sz="1500" b="0" i="0" cap="none" baseline="0">
                <a:solidFill>
                  <a:schemeClr val="bg1"/>
                </a:solidFill>
                <a:latin typeface="Avenir LT Std 95 Black"/>
                <a:cs typeface="Avenir LT Std 95 Black"/>
              </a:defRPr>
            </a:lvl1pPr>
          </a:lstStyle>
          <a:p>
            <a:pPr lvl="0"/>
            <a:r>
              <a:rPr lang="fr-FR"/>
              <a:t>01.	Titre partie (tabulation après le chiffre)</a:t>
            </a:r>
          </a:p>
        </p:txBody>
      </p:sp>
      <p:sp>
        <p:nvSpPr>
          <p:cNvPr id="16" name="Espace réservé du texte 11"/>
          <p:cNvSpPr>
            <a:spLocks noGrp="1"/>
          </p:cNvSpPr>
          <p:nvPr>
            <p:ph type="body" sz="quarter" idx="22"/>
          </p:nvPr>
        </p:nvSpPr>
        <p:spPr bwMode="gray">
          <a:xfrm>
            <a:off x="899592" y="3111862"/>
            <a:ext cx="7704137" cy="468000"/>
          </a:xfrm>
          <a:prstGeom prst="rect">
            <a:avLst/>
          </a:prstGeom>
        </p:spPr>
        <p:txBody>
          <a:bodyPr/>
          <a:lstStyle>
            <a:lvl1pPr marL="144000" indent="-144000">
              <a:lnSpc>
                <a:spcPct val="90000"/>
              </a:lnSpc>
              <a:spcAft>
                <a:spcPts val="0"/>
              </a:spcAft>
              <a:buFont typeface="Avenir LT Std 45 Book" pitchFamily="34" charset="0"/>
              <a:buChar char="+"/>
              <a:defRPr sz="1500" b="0" i="0" cap="none" baseline="0">
                <a:solidFill>
                  <a:srgbClr val="6C6C6C"/>
                </a:solidFill>
                <a:latin typeface="Avenir LT Std 45 Book"/>
                <a:cs typeface="Avenir LT Std 45 Book"/>
              </a:defRPr>
            </a:lvl1pPr>
            <a:lvl2pPr marL="144000">
              <a:lnSpc>
                <a:spcPct val="90000"/>
              </a:lnSpc>
              <a:spcAft>
                <a:spcPts val="0"/>
              </a:spcAft>
              <a:defRPr sz="1500" b="0" i="0" cap="none">
                <a:solidFill>
                  <a:srgbClr val="6C6C6C"/>
                </a:solidFill>
                <a:latin typeface="Avenir LT Std 45 Book"/>
                <a:cs typeface="Avenir LT Std 45 Book"/>
              </a:defRPr>
            </a:lvl2pPr>
            <a:lvl3pPr indent="0">
              <a:spcAft>
                <a:spcPts val="0"/>
              </a:spcAft>
              <a:buNone/>
              <a:defRPr b="1"/>
            </a:lvl3pPr>
            <a:lvl4pPr marL="144000" indent="0">
              <a:buNone/>
              <a:defRPr sz="1300" b="1"/>
            </a:lvl4pPr>
          </a:lstStyle>
          <a:p>
            <a:pPr lvl="0"/>
            <a:r>
              <a:rPr lang="fr-FR"/>
              <a:t>Cliquez pour modifier les styles du texte du masque</a:t>
            </a:r>
          </a:p>
          <a:p>
            <a:pPr lvl="1"/>
            <a:r>
              <a:rPr lang="fr-FR"/>
              <a:t>Deuxième niveau</a:t>
            </a:r>
          </a:p>
        </p:txBody>
      </p:sp>
      <p:sp>
        <p:nvSpPr>
          <p:cNvPr id="13" name="Espace réservé du texte 11"/>
          <p:cNvSpPr>
            <a:spLocks noGrp="1"/>
          </p:cNvSpPr>
          <p:nvPr>
            <p:ph type="body" sz="quarter" idx="24"/>
          </p:nvPr>
        </p:nvSpPr>
        <p:spPr bwMode="gray">
          <a:xfrm>
            <a:off x="899592" y="1563638"/>
            <a:ext cx="7704137" cy="468000"/>
          </a:xfrm>
          <a:prstGeom prst="rect">
            <a:avLst/>
          </a:prstGeom>
        </p:spPr>
        <p:txBody>
          <a:bodyPr/>
          <a:lstStyle>
            <a:lvl1pPr marL="144000" indent="-144000">
              <a:lnSpc>
                <a:spcPct val="90000"/>
              </a:lnSpc>
              <a:spcAft>
                <a:spcPts val="0"/>
              </a:spcAft>
              <a:buFont typeface="Avenir LT Std 45 Book" pitchFamily="34" charset="0"/>
              <a:buChar char="+"/>
              <a:defRPr sz="1500" b="0" i="0" cap="none" baseline="0">
                <a:solidFill>
                  <a:srgbClr val="6C6C6C"/>
                </a:solidFill>
                <a:latin typeface="Avenir LT Std 45 Book"/>
                <a:cs typeface="Avenir LT Std 45 Book"/>
              </a:defRPr>
            </a:lvl1pPr>
            <a:lvl2pPr marL="144000">
              <a:lnSpc>
                <a:spcPct val="90000"/>
              </a:lnSpc>
              <a:spcAft>
                <a:spcPts val="0"/>
              </a:spcAft>
              <a:defRPr sz="1500" b="0" i="0" cap="none">
                <a:solidFill>
                  <a:srgbClr val="6C6C6C"/>
                </a:solidFill>
                <a:latin typeface="Avenir LT Std 45 Book"/>
                <a:cs typeface="Avenir LT Std 45 Book"/>
              </a:defRPr>
            </a:lvl2pPr>
            <a:lvl3pPr indent="0">
              <a:spcAft>
                <a:spcPts val="0"/>
              </a:spcAft>
              <a:buNone/>
              <a:defRPr b="1"/>
            </a:lvl3pPr>
            <a:lvl4pPr marL="144000" indent="0">
              <a:buNone/>
              <a:defRPr sz="1300" b="1"/>
            </a:lvl4pPr>
          </a:lstStyle>
          <a:p>
            <a:pPr lvl="0"/>
            <a:r>
              <a:rPr lang="fr-FR"/>
              <a:t>Cliquez pour modifier les styles du texte du masque</a:t>
            </a:r>
          </a:p>
          <a:p>
            <a:pPr lvl="1"/>
            <a:r>
              <a:rPr lang="fr-FR"/>
              <a:t>Deuxième niveau</a:t>
            </a:r>
          </a:p>
        </p:txBody>
      </p:sp>
      <p:sp>
        <p:nvSpPr>
          <p:cNvPr id="19" name="Espace réservé du texte 11"/>
          <p:cNvSpPr>
            <a:spLocks noGrp="1"/>
          </p:cNvSpPr>
          <p:nvPr>
            <p:ph type="body" sz="quarter" idx="25"/>
          </p:nvPr>
        </p:nvSpPr>
        <p:spPr bwMode="gray">
          <a:xfrm>
            <a:off x="899592" y="2355726"/>
            <a:ext cx="7704137" cy="468000"/>
          </a:xfrm>
          <a:prstGeom prst="rect">
            <a:avLst/>
          </a:prstGeom>
        </p:spPr>
        <p:txBody>
          <a:bodyPr/>
          <a:lstStyle>
            <a:lvl1pPr marL="144000" indent="-144000">
              <a:lnSpc>
                <a:spcPct val="90000"/>
              </a:lnSpc>
              <a:spcAft>
                <a:spcPts val="0"/>
              </a:spcAft>
              <a:buFont typeface="Avenir LT Std 45 Book" pitchFamily="34" charset="0"/>
              <a:buChar char="+"/>
              <a:defRPr sz="1500" b="0" i="0" cap="none" baseline="0">
                <a:solidFill>
                  <a:srgbClr val="6C6C6C"/>
                </a:solidFill>
                <a:latin typeface="Avenir LT Std 45 Book"/>
                <a:cs typeface="Avenir LT Std 45 Book"/>
              </a:defRPr>
            </a:lvl1pPr>
            <a:lvl2pPr marL="144000">
              <a:lnSpc>
                <a:spcPct val="90000"/>
              </a:lnSpc>
              <a:spcAft>
                <a:spcPts val="0"/>
              </a:spcAft>
              <a:defRPr sz="1500" b="0" i="0" cap="none">
                <a:solidFill>
                  <a:srgbClr val="6C6C6C"/>
                </a:solidFill>
                <a:latin typeface="Avenir LT Std 45 Book"/>
                <a:cs typeface="Avenir LT Std 45 Book"/>
              </a:defRPr>
            </a:lvl2pPr>
            <a:lvl3pPr indent="0">
              <a:spcAft>
                <a:spcPts val="0"/>
              </a:spcAft>
              <a:buNone/>
              <a:defRPr b="1"/>
            </a:lvl3pPr>
            <a:lvl4pPr marL="144000" indent="0">
              <a:buNone/>
              <a:defRPr sz="1300" b="1"/>
            </a:lvl4pPr>
          </a:lstStyle>
          <a:p>
            <a:pPr lvl="0"/>
            <a:r>
              <a:rPr lang="fr-FR"/>
              <a:t>Cliquez pour modifier les styles du texte du masque</a:t>
            </a:r>
          </a:p>
          <a:p>
            <a:pPr lvl="1"/>
            <a:r>
              <a:rPr lang="fr-FR"/>
              <a:t>Deuxième niveau</a:t>
            </a:r>
          </a:p>
        </p:txBody>
      </p:sp>
      <p:sp>
        <p:nvSpPr>
          <p:cNvPr id="20" name="Espace réservé du texte 11"/>
          <p:cNvSpPr>
            <a:spLocks noGrp="1"/>
          </p:cNvSpPr>
          <p:nvPr>
            <p:ph type="body" sz="quarter" idx="26"/>
          </p:nvPr>
        </p:nvSpPr>
        <p:spPr bwMode="gray">
          <a:xfrm>
            <a:off x="899592" y="3939902"/>
            <a:ext cx="7704137" cy="468000"/>
          </a:xfrm>
          <a:prstGeom prst="rect">
            <a:avLst/>
          </a:prstGeom>
        </p:spPr>
        <p:txBody>
          <a:bodyPr/>
          <a:lstStyle>
            <a:lvl1pPr marL="144000" indent="-144000">
              <a:lnSpc>
                <a:spcPct val="90000"/>
              </a:lnSpc>
              <a:spcAft>
                <a:spcPts val="0"/>
              </a:spcAft>
              <a:buFont typeface="Avenir LT Std 45 Book" pitchFamily="34" charset="0"/>
              <a:buChar char="+"/>
              <a:defRPr sz="1500" b="0" i="0" cap="none" baseline="0">
                <a:solidFill>
                  <a:srgbClr val="6C6C6C"/>
                </a:solidFill>
                <a:latin typeface="Avenir LT Std 45 Book"/>
                <a:cs typeface="Avenir LT Std 45 Book"/>
              </a:defRPr>
            </a:lvl1pPr>
            <a:lvl2pPr marL="144000">
              <a:lnSpc>
                <a:spcPct val="90000"/>
              </a:lnSpc>
              <a:spcAft>
                <a:spcPts val="0"/>
              </a:spcAft>
              <a:defRPr sz="1500" b="0" i="0" cap="none">
                <a:solidFill>
                  <a:srgbClr val="6C6C6C"/>
                </a:solidFill>
                <a:latin typeface="Avenir LT Std 45 Book"/>
                <a:cs typeface="Avenir LT Std 45 Book"/>
              </a:defRPr>
            </a:lvl2pPr>
            <a:lvl3pPr indent="0">
              <a:spcAft>
                <a:spcPts val="0"/>
              </a:spcAft>
              <a:buNone/>
              <a:defRPr b="1"/>
            </a:lvl3pPr>
            <a:lvl4pPr marL="144000" indent="0">
              <a:buNone/>
              <a:defRPr sz="1300" b="1"/>
            </a:lvl4pPr>
          </a:lstStyle>
          <a:p>
            <a:pPr lvl="0"/>
            <a:r>
              <a:rPr lang="fr-FR"/>
              <a:t>Cliquez pour modifier les styles du texte du masque</a:t>
            </a:r>
          </a:p>
          <a:p>
            <a:pPr lvl="1"/>
            <a:r>
              <a:rPr lang="fr-FR"/>
              <a:t>Deuxième niveau</a:t>
            </a:r>
          </a:p>
        </p:txBody>
      </p:sp>
      <p:sp>
        <p:nvSpPr>
          <p:cNvPr id="17" name="Espace réservé du texte 13"/>
          <p:cNvSpPr>
            <a:spLocks noGrp="1"/>
          </p:cNvSpPr>
          <p:nvPr>
            <p:ph type="body" sz="quarter" idx="27" hasCustomPrompt="1"/>
          </p:nvPr>
        </p:nvSpPr>
        <p:spPr bwMode="gray">
          <a:xfrm>
            <a:off x="539750" y="2855670"/>
            <a:ext cx="3911327" cy="230832"/>
          </a:xfrm>
          <a:prstGeom prst="rect">
            <a:avLst/>
          </a:prstGeom>
          <a:solidFill>
            <a:srgbClr val="71B304"/>
          </a:solidFill>
        </p:spPr>
        <p:txBody>
          <a:bodyPr wrap="none" anchor="t" anchorCtr="0">
            <a:spAutoFit/>
          </a:bodyPr>
          <a:lstStyle>
            <a:lvl1pPr>
              <a:lnSpc>
                <a:spcPct val="100000"/>
              </a:lnSpc>
              <a:spcAft>
                <a:spcPts val="0"/>
              </a:spcAft>
              <a:tabLst>
                <a:tab pos="355600" algn="l"/>
              </a:tabLst>
              <a:defRPr sz="1500" b="0" i="0" cap="none" baseline="0">
                <a:solidFill>
                  <a:schemeClr val="bg1"/>
                </a:solidFill>
                <a:latin typeface="Avenir LT Std 95 Black"/>
                <a:cs typeface="Avenir LT Std 95 Black"/>
              </a:defRPr>
            </a:lvl1pPr>
          </a:lstStyle>
          <a:p>
            <a:pPr lvl="0"/>
            <a:r>
              <a:rPr lang="fr-FR"/>
              <a:t>01.	Titre partie (tabulation après le chiffre)</a:t>
            </a:r>
          </a:p>
        </p:txBody>
      </p:sp>
    </p:spTree>
    <p:extLst>
      <p:ext uri="{BB962C8B-B14F-4D97-AF65-F5344CB8AC3E}">
        <p14:creationId xmlns:p14="http://schemas.microsoft.com/office/powerpoint/2010/main" val="136470217"/>
      </p:ext>
    </p:extLst>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ommaire_type_2">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539751" y="486000"/>
            <a:ext cx="8064499" cy="464913"/>
          </a:xfrm>
        </p:spPr>
        <p:txBody>
          <a:bodyPr/>
          <a:lstStyle>
            <a:lvl1pPr>
              <a:defRPr b="0"/>
            </a:lvl1pPr>
          </a:lstStyle>
          <a:p>
            <a:r>
              <a:rPr lang="fr-FR" noProof="0"/>
              <a:t>Titre</a:t>
            </a:r>
          </a:p>
        </p:txBody>
      </p:sp>
      <p:sp>
        <p:nvSpPr>
          <p:cNvPr id="7" name="Espace réservé de la date 6"/>
          <p:cNvSpPr>
            <a:spLocks noGrp="1"/>
          </p:cNvSpPr>
          <p:nvPr>
            <p:ph type="dt" sz="half" idx="10"/>
          </p:nvPr>
        </p:nvSpPr>
        <p:spPr bwMode="gray">
          <a:xfrm>
            <a:off x="539749" y="4813200"/>
            <a:ext cx="7669213" cy="162000"/>
          </a:xfrm>
          <a:prstGeom prst="rect">
            <a:avLst/>
          </a:prstGeom>
        </p:spPr>
        <p:txBody>
          <a:bodyPr/>
          <a:lstStyle/>
          <a:p>
            <a:fld id="{BC214F14-FA1B-014E-A047-EF562F33905A}" type="datetime2">
              <a:rPr lang="fr-FR" smtClean="0"/>
              <a:t>mardi 7 janvier 2025</a:t>
            </a:fld>
            <a:endParaRPr lang="fr-FR"/>
          </a:p>
        </p:txBody>
      </p:sp>
      <p:sp>
        <p:nvSpPr>
          <p:cNvPr id="8" name="Espace réservé du numéro de diapositive 7"/>
          <p:cNvSpPr>
            <a:spLocks noGrp="1"/>
          </p:cNvSpPr>
          <p:nvPr>
            <p:ph type="sldNum" sz="quarter" idx="11"/>
          </p:nvPr>
        </p:nvSpPr>
        <p:spPr bwMode="gray"/>
        <p:txBody>
          <a:bodyPr/>
          <a:lstStyle/>
          <a:p>
            <a:fld id="{733122C9-A0B9-462F-8757-0847AD287B63}" type="slidenum">
              <a:rPr lang="fr-FR" smtClean="0"/>
              <a:pPr/>
              <a:t>‹N°›</a:t>
            </a:fld>
            <a:endParaRPr lang="fr-FR"/>
          </a:p>
        </p:txBody>
      </p:sp>
      <p:sp>
        <p:nvSpPr>
          <p:cNvPr id="17" name="Espace réservé du texte 16"/>
          <p:cNvSpPr>
            <a:spLocks noGrp="1"/>
          </p:cNvSpPr>
          <p:nvPr>
            <p:ph type="body" sz="quarter" idx="13"/>
          </p:nvPr>
        </p:nvSpPr>
        <p:spPr bwMode="gray">
          <a:xfrm>
            <a:off x="539751" y="1276350"/>
            <a:ext cx="8064499" cy="3203575"/>
          </a:xfrm>
          <a:prstGeom prst="rect">
            <a:avLst/>
          </a:prstGeom>
        </p:spPr>
        <p:txBody>
          <a:bodyPr/>
          <a:lstStyle>
            <a:lvl1pPr>
              <a:spcBef>
                <a:spcPts val="1400"/>
              </a:spcBef>
              <a:spcAft>
                <a:spcPts val="500"/>
              </a:spcAft>
              <a:defRPr sz="1500" b="0" i="0" cap="none" baseline="0">
                <a:latin typeface="+mj-lt"/>
                <a:cs typeface="Avenir LT Std 95 Black"/>
              </a:defRPr>
            </a:lvl1pPr>
            <a:lvl2pPr>
              <a:lnSpc>
                <a:spcPct val="90000"/>
              </a:lnSpc>
              <a:spcAft>
                <a:spcPts val="0"/>
              </a:spcAft>
              <a:defRPr sz="1500" b="0" i="0" cap="none" baseline="0">
                <a:solidFill>
                  <a:srgbClr val="6C6C6C"/>
                </a:solidFill>
                <a:latin typeface="Avenir LT Std 45 Book"/>
                <a:cs typeface="Avenir LT Std 45 Book"/>
              </a:defRPr>
            </a:lvl2pPr>
            <a:lvl3pPr marL="0" indent="0">
              <a:lnSpc>
                <a:spcPct val="90000"/>
              </a:lnSpc>
              <a:spcAft>
                <a:spcPts val="0"/>
              </a:spcAft>
              <a:buNone/>
              <a:defRPr sz="1500" cap="all" baseline="0"/>
            </a:lvl3pPr>
            <a:lvl4pPr marL="0" indent="0">
              <a:lnSpc>
                <a:spcPct val="90000"/>
              </a:lnSpc>
              <a:spcAft>
                <a:spcPts val="0"/>
              </a:spcAft>
              <a:buNone/>
              <a:defRPr sz="1500" cap="all" baseline="0"/>
            </a:lvl4pPr>
            <a:lvl5pPr marL="0" indent="0">
              <a:lnSpc>
                <a:spcPct val="90000"/>
              </a:lnSpc>
              <a:spcAft>
                <a:spcPts val="0"/>
              </a:spcAft>
              <a:defRPr sz="1500" cap="all" baseline="0"/>
            </a:lvl5pPr>
          </a:lstStyle>
          <a:p>
            <a:pPr lvl="0"/>
            <a:r>
              <a:rPr lang="fr-FR"/>
              <a:t>Cliquez pour modifier les styles du texte du masque</a:t>
            </a:r>
          </a:p>
          <a:p>
            <a:pPr lvl="1"/>
            <a:r>
              <a:rPr lang="fr-FR"/>
              <a:t>Deuxième niveau</a:t>
            </a:r>
          </a:p>
        </p:txBody>
      </p:sp>
    </p:spTree>
    <p:extLst>
      <p:ext uri="{BB962C8B-B14F-4D97-AF65-F5344CB8AC3E}">
        <p14:creationId xmlns:p14="http://schemas.microsoft.com/office/powerpoint/2010/main" val="996012219"/>
      </p:ext>
    </p:extLst>
  </p:cSld>
  <p:clrMapOvr>
    <a:masterClrMapping/>
  </p:clrMapOvr>
  <p:hf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16" name="Rectangle 15"/>
          <p:cNvSpPr/>
          <p:nvPr userDrawn="1"/>
        </p:nvSpPr>
        <p:spPr bwMode="gray">
          <a:xfrm>
            <a:off x="179387" y="179388"/>
            <a:ext cx="8785225" cy="3529012"/>
          </a:xfrm>
          <a:prstGeom prst="rect">
            <a:avLst/>
          </a:prstGeom>
          <a:solidFill>
            <a:srgbClr val="71B3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space réservé de la date 6"/>
          <p:cNvSpPr>
            <a:spLocks noGrp="1"/>
          </p:cNvSpPr>
          <p:nvPr>
            <p:ph type="dt" sz="half" idx="10"/>
          </p:nvPr>
        </p:nvSpPr>
        <p:spPr bwMode="gray">
          <a:xfrm>
            <a:off x="539749" y="4813200"/>
            <a:ext cx="7669213" cy="162000"/>
          </a:xfrm>
          <a:prstGeom prst="rect">
            <a:avLst/>
          </a:prstGeom>
        </p:spPr>
        <p:txBody>
          <a:bodyPr/>
          <a:lstStyle/>
          <a:p>
            <a:fld id="{4319B943-E8FD-4449-92AB-709CECB2A358}" type="datetime2">
              <a:rPr lang="fr-FR" smtClean="0"/>
              <a:t>mardi 7 janvier 2025</a:t>
            </a:fld>
            <a:endParaRPr lang="fr-FR"/>
          </a:p>
        </p:txBody>
      </p:sp>
      <p:sp>
        <p:nvSpPr>
          <p:cNvPr id="8" name="Espace réservé du numéro de diapositive 7"/>
          <p:cNvSpPr>
            <a:spLocks noGrp="1"/>
          </p:cNvSpPr>
          <p:nvPr>
            <p:ph type="sldNum" sz="quarter" idx="11"/>
          </p:nvPr>
        </p:nvSpPr>
        <p:spPr bwMode="gray"/>
        <p:txBody>
          <a:bodyPr/>
          <a:lstStyle/>
          <a:p>
            <a:fld id="{733122C9-A0B9-462F-8757-0847AD287B63}" type="slidenum">
              <a:rPr lang="fr-FR" smtClean="0"/>
              <a:pPr/>
              <a:t>‹N°›</a:t>
            </a:fld>
            <a:endParaRPr lang="fr-FR"/>
          </a:p>
        </p:txBody>
      </p:sp>
      <p:sp>
        <p:nvSpPr>
          <p:cNvPr id="12" name="Espace réservé du texte 11"/>
          <p:cNvSpPr>
            <a:spLocks noGrp="1"/>
          </p:cNvSpPr>
          <p:nvPr>
            <p:ph type="body" sz="quarter" idx="13"/>
          </p:nvPr>
        </p:nvSpPr>
        <p:spPr bwMode="gray">
          <a:xfrm>
            <a:off x="539750" y="267495"/>
            <a:ext cx="8064500" cy="1931604"/>
          </a:xfrm>
          <a:prstGeom prst="rect">
            <a:avLst/>
          </a:prstGeom>
        </p:spPr>
        <p:txBody>
          <a:bodyPr anchor="b" anchorCtr="0"/>
          <a:lstStyle>
            <a:lvl1pPr>
              <a:lnSpc>
                <a:spcPct val="90000"/>
              </a:lnSpc>
              <a:spcAft>
                <a:spcPts val="0"/>
              </a:spcAft>
              <a:defRPr sz="5000" b="0" kern="1200" cap="none" baseline="0">
                <a:solidFill>
                  <a:schemeClr val="bg1"/>
                </a:solidFill>
                <a:latin typeface="Avenir Black"/>
                <a:cs typeface="Avenir Black"/>
              </a:defRPr>
            </a:lvl1pPr>
            <a:lvl2pPr>
              <a:lnSpc>
                <a:spcPct val="90000"/>
              </a:lnSpc>
              <a:spcAft>
                <a:spcPts val="0"/>
              </a:spcAft>
              <a:defRPr sz="3500" cap="none" baseline="0">
                <a:solidFill>
                  <a:schemeClr val="bg1"/>
                </a:solidFill>
                <a:latin typeface="Avenir Black"/>
                <a:cs typeface="Avenir Black"/>
              </a:defRPr>
            </a:lvl2pPr>
          </a:lstStyle>
          <a:p>
            <a:pPr lvl="0"/>
            <a:r>
              <a:rPr lang="fr-FR"/>
              <a:t>Cliquez pour modifier les styles du texte du masque</a:t>
            </a:r>
          </a:p>
          <a:p>
            <a:pPr lvl="1"/>
            <a:r>
              <a:rPr lang="fr-FR"/>
              <a:t>Deuxième niveau</a:t>
            </a:r>
          </a:p>
        </p:txBody>
      </p:sp>
      <p:sp>
        <p:nvSpPr>
          <p:cNvPr id="15" name="Espace réservé du texte 14"/>
          <p:cNvSpPr>
            <a:spLocks noGrp="1"/>
          </p:cNvSpPr>
          <p:nvPr>
            <p:ph type="body" sz="quarter" idx="14"/>
          </p:nvPr>
        </p:nvSpPr>
        <p:spPr bwMode="gray">
          <a:xfrm>
            <a:off x="539750" y="2344180"/>
            <a:ext cx="8064500" cy="1350000"/>
          </a:xfrm>
          <a:prstGeom prst="rect">
            <a:avLst/>
          </a:prstGeom>
        </p:spPr>
        <p:txBody>
          <a:bodyPr/>
          <a:lstStyle>
            <a:lvl1pPr marL="180000" indent="-180000">
              <a:lnSpc>
                <a:spcPct val="90000"/>
              </a:lnSpc>
              <a:spcAft>
                <a:spcPts val="0"/>
              </a:spcAft>
              <a:buFont typeface="Arial" pitchFamily="34" charset="0"/>
              <a:buChar char="+"/>
              <a:defRPr sz="1600" b="0" cap="none" baseline="0">
                <a:solidFill>
                  <a:schemeClr val="bg1"/>
                </a:solidFill>
                <a:latin typeface="Avenir Black"/>
                <a:cs typeface="Avenir Black"/>
              </a:defRPr>
            </a:lvl1pPr>
          </a:lstStyle>
          <a:p>
            <a:pPr lvl="0"/>
            <a:r>
              <a:rPr lang="fr-FR"/>
              <a:t>Cliquez pour modifier les styles du texte du masque</a:t>
            </a:r>
          </a:p>
        </p:txBody>
      </p:sp>
    </p:spTree>
    <p:extLst>
      <p:ext uri="{BB962C8B-B14F-4D97-AF65-F5344CB8AC3E}">
        <p14:creationId xmlns:p14="http://schemas.microsoft.com/office/powerpoint/2010/main" val="891941421"/>
      </p:ext>
    </p:extLst>
  </p:cSld>
  <p:clrMapOvr>
    <a:masterClrMapping/>
  </p:clrMapOvr>
  <p:hf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ous_chapitre">
    <p:spTree>
      <p:nvGrpSpPr>
        <p:cNvPr id="1" name=""/>
        <p:cNvGrpSpPr/>
        <p:nvPr/>
      </p:nvGrpSpPr>
      <p:grpSpPr>
        <a:xfrm>
          <a:off x="0" y="0"/>
          <a:ext cx="0" cy="0"/>
          <a:chOff x="0" y="0"/>
          <a:chExt cx="0" cy="0"/>
        </a:xfrm>
      </p:grpSpPr>
      <p:sp>
        <p:nvSpPr>
          <p:cNvPr id="13" name="Rectangle 12"/>
          <p:cNvSpPr/>
          <p:nvPr userDrawn="1"/>
        </p:nvSpPr>
        <p:spPr bwMode="gray">
          <a:xfrm>
            <a:off x="179388" y="179388"/>
            <a:ext cx="8785225" cy="3529012"/>
          </a:xfrm>
          <a:prstGeom prst="rect">
            <a:avLst/>
          </a:prstGeom>
          <a:solidFill>
            <a:srgbClr val="D7D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space réservé de la date 6"/>
          <p:cNvSpPr>
            <a:spLocks noGrp="1"/>
          </p:cNvSpPr>
          <p:nvPr>
            <p:ph type="dt" sz="half" idx="10"/>
          </p:nvPr>
        </p:nvSpPr>
        <p:spPr bwMode="gray">
          <a:xfrm>
            <a:off x="539749" y="4813200"/>
            <a:ext cx="7669213" cy="162000"/>
          </a:xfrm>
          <a:prstGeom prst="rect">
            <a:avLst/>
          </a:prstGeom>
        </p:spPr>
        <p:txBody>
          <a:bodyPr/>
          <a:lstStyle/>
          <a:p>
            <a:fld id="{15C06234-F523-7E4D-BAFD-A5AB410CF334}" type="datetime2">
              <a:rPr lang="fr-FR" smtClean="0"/>
              <a:t>mardi 7 janvier 2025</a:t>
            </a:fld>
            <a:endParaRPr lang="fr-FR"/>
          </a:p>
        </p:txBody>
      </p:sp>
      <p:sp>
        <p:nvSpPr>
          <p:cNvPr id="8" name="Espace réservé du numéro de diapositive 7"/>
          <p:cNvSpPr>
            <a:spLocks noGrp="1"/>
          </p:cNvSpPr>
          <p:nvPr>
            <p:ph type="sldNum" sz="quarter" idx="11"/>
          </p:nvPr>
        </p:nvSpPr>
        <p:spPr bwMode="gray"/>
        <p:txBody>
          <a:bodyPr/>
          <a:lstStyle/>
          <a:p>
            <a:fld id="{733122C9-A0B9-462F-8757-0847AD287B63}" type="slidenum">
              <a:rPr lang="fr-FR" smtClean="0"/>
              <a:pPr/>
              <a:t>‹N°›</a:t>
            </a:fld>
            <a:endParaRPr lang="fr-FR"/>
          </a:p>
        </p:txBody>
      </p:sp>
      <p:sp>
        <p:nvSpPr>
          <p:cNvPr id="15" name="Espace réservé du texte 14"/>
          <p:cNvSpPr>
            <a:spLocks noGrp="1"/>
          </p:cNvSpPr>
          <p:nvPr>
            <p:ph type="body" sz="quarter" idx="14"/>
          </p:nvPr>
        </p:nvSpPr>
        <p:spPr bwMode="gray">
          <a:xfrm>
            <a:off x="539750" y="1947070"/>
            <a:ext cx="8064500" cy="1350000"/>
          </a:xfrm>
          <a:prstGeom prst="rect">
            <a:avLst/>
          </a:prstGeom>
        </p:spPr>
        <p:txBody>
          <a:bodyPr/>
          <a:lstStyle>
            <a:lvl1pPr marL="0" indent="0">
              <a:lnSpc>
                <a:spcPct val="90000"/>
              </a:lnSpc>
              <a:spcAft>
                <a:spcPts val="0"/>
              </a:spcAft>
              <a:buFont typeface="Arial" pitchFamily="34" charset="0"/>
              <a:buNone/>
              <a:defRPr sz="3500" b="0" cap="none" baseline="0">
                <a:solidFill>
                  <a:srgbClr val="71B304"/>
                </a:solidFill>
                <a:latin typeface="Avenir Black"/>
                <a:cs typeface="Avenir Black"/>
              </a:defRPr>
            </a:lvl1pPr>
          </a:lstStyle>
          <a:p>
            <a:pPr lvl="0"/>
            <a:r>
              <a:rPr lang="fr-FR"/>
              <a:t>Cliquez pour modifier les styles du texte du masque</a:t>
            </a:r>
          </a:p>
        </p:txBody>
      </p:sp>
      <p:sp>
        <p:nvSpPr>
          <p:cNvPr id="14" name="Espace réservé du texte 11"/>
          <p:cNvSpPr>
            <a:spLocks noGrp="1"/>
          </p:cNvSpPr>
          <p:nvPr>
            <p:ph type="body" sz="quarter" idx="15"/>
          </p:nvPr>
        </p:nvSpPr>
        <p:spPr bwMode="gray">
          <a:xfrm>
            <a:off x="539750" y="1438622"/>
            <a:ext cx="4741033" cy="230832"/>
          </a:xfrm>
          <a:prstGeom prst="rect">
            <a:avLst/>
          </a:prstGeom>
          <a:solidFill>
            <a:srgbClr val="71B304"/>
          </a:solidFill>
        </p:spPr>
        <p:txBody>
          <a:bodyPr wrap="none" anchor="ctr" anchorCtr="0">
            <a:spAutoFit/>
          </a:bodyPr>
          <a:lstStyle>
            <a:lvl1pPr>
              <a:lnSpc>
                <a:spcPct val="100000"/>
              </a:lnSpc>
              <a:spcAft>
                <a:spcPts val="0"/>
              </a:spcAft>
              <a:defRPr sz="1500" b="0" kern="1200" cap="none" baseline="0">
                <a:solidFill>
                  <a:schemeClr val="bg1"/>
                </a:solidFill>
                <a:latin typeface="Avenir Black"/>
                <a:cs typeface="Avenir Black"/>
              </a:defRPr>
            </a:lvl1pPr>
            <a:lvl2pPr>
              <a:lnSpc>
                <a:spcPct val="90000"/>
              </a:lnSpc>
              <a:defRPr sz="3500" cap="all" baseline="0">
                <a:solidFill>
                  <a:schemeClr val="bg1"/>
                </a:solidFill>
              </a:defRPr>
            </a:lvl2pPr>
          </a:lstStyle>
          <a:p>
            <a:pPr lvl="0"/>
            <a:r>
              <a:rPr lang="fr-FR"/>
              <a:t>Cliquez pour modifier les styles du texte du masque</a:t>
            </a:r>
          </a:p>
        </p:txBody>
      </p:sp>
      <p:sp>
        <p:nvSpPr>
          <p:cNvPr id="10" name="Espace réservé du texte 11"/>
          <p:cNvSpPr>
            <a:spLocks noGrp="1"/>
          </p:cNvSpPr>
          <p:nvPr>
            <p:ph type="body" sz="quarter" idx="16"/>
          </p:nvPr>
        </p:nvSpPr>
        <p:spPr bwMode="gray">
          <a:xfrm>
            <a:off x="539552" y="1692846"/>
            <a:ext cx="4741033" cy="230832"/>
          </a:xfrm>
          <a:prstGeom prst="rect">
            <a:avLst/>
          </a:prstGeom>
          <a:solidFill>
            <a:srgbClr val="71B304"/>
          </a:solidFill>
        </p:spPr>
        <p:txBody>
          <a:bodyPr wrap="none" anchor="ctr" anchorCtr="0">
            <a:spAutoFit/>
          </a:bodyPr>
          <a:lstStyle>
            <a:lvl1pPr>
              <a:lnSpc>
                <a:spcPct val="100000"/>
              </a:lnSpc>
              <a:spcAft>
                <a:spcPts val="0"/>
              </a:spcAft>
              <a:defRPr sz="1500" b="0" kern="1200" cap="none" baseline="0">
                <a:solidFill>
                  <a:schemeClr val="bg1"/>
                </a:solidFill>
                <a:latin typeface="Avenir Black"/>
                <a:cs typeface="Avenir Black"/>
              </a:defRPr>
            </a:lvl1pPr>
            <a:lvl2pPr>
              <a:lnSpc>
                <a:spcPct val="90000"/>
              </a:lnSpc>
              <a:defRPr sz="3500" cap="all" baseline="0">
                <a:solidFill>
                  <a:schemeClr val="bg1"/>
                </a:solidFill>
              </a:defRPr>
            </a:lvl2pPr>
          </a:lstStyle>
          <a:p>
            <a:pPr lvl="0"/>
            <a:r>
              <a:rPr lang="fr-FR"/>
              <a:t>Cliquez pour modifier les styles du texte du masque</a:t>
            </a:r>
          </a:p>
        </p:txBody>
      </p:sp>
    </p:spTree>
    <p:extLst>
      <p:ext uri="{BB962C8B-B14F-4D97-AF65-F5344CB8AC3E}">
        <p14:creationId xmlns:p14="http://schemas.microsoft.com/office/powerpoint/2010/main" val="243850126"/>
      </p:ext>
    </p:extLst>
  </p:cSld>
  <p:clrMapOvr>
    <a:masterClrMapping/>
  </p:clrMapOvr>
  <p:hf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ccroche_visuel">
    <p:spTree>
      <p:nvGrpSpPr>
        <p:cNvPr id="1" name=""/>
        <p:cNvGrpSpPr/>
        <p:nvPr/>
      </p:nvGrpSpPr>
      <p:grpSpPr>
        <a:xfrm>
          <a:off x="0" y="0"/>
          <a:ext cx="0" cy="0"/>
          <a:chOff x="0" y="0"/>
          <a:chExt cx="0" cy="0"/>
        </a:xfrm>
      </p:grpSpPr>
      <p:sp>
        <p:nvSpPr>
          <p:cNvPr id="15" name="Espace réservé du texte 14"/>
          <p:cNvSpPr>
            <a:spLocks noGrp="1"/>
          </p:cNvSpPr>
          <p:nvPr>
            <p:ph type="body" sz="quarter" idx="19"/>
          </p:nvPr>
        </p:nvSpPr>
        <p:spPr bwMode="gray">
          <a:xfrm>
            <a:off x="539750" y="633882"/>
            <a:ext cx="8064500" cy="3600000"/>
          </a:xfrm>
          <a:prstGeom prst="rect">
            <a:avLst/>
          </a:prstGeom>
        </p:spPr>
        <p:txBody>
          <a:bodyPr/>
          <a:lstStyle>
            <a:lvl1pPr>
              <a:lnSpc>
                <a:spcPct val="90000"/>
              </a:lnSpc>
              <a:spcAft>
                <a:spcPts val="0"/>
              </a:spcAft>
              <a:defRPr sz="4500" b="0" cap="all" baseline="0">
                <a:latin typeface="+mj-lt"/>
              </a:defRPr>
            </a:lvl1pPr>
            <a:lvl2pPr>
              <a:lnSpc>
                <a:spcPct val="90000"/>
              </a:lnSpc>
              <a:spcBef>
                <a:spcPts val="1500"/>
              </a:spcBef>
              <a:spcAft>
                <a:spcPts val="0"/>
              </a:spcAft>
              <a:defRPr sz="1500" b="0" cap="all" baseline="0">
                <a:solidFill>
                  <a:srgbClr val="747678"/>
                </a:solidFill>
                <a:latin typeface="+mn-lt"/>
              </a:defRPr>
            </a:lvl2pPr>
          </a:lstStyle>
          <a:p>
            <a:pPr lvl="0"/>
            <a:r>
              <a:rPr lang="fr-FR"/>
              <a:t>Cliquez pour modifier les styles du texte du masque</a:t>
            </a:r>
          </a:p>
          <a:p>
            <a:pPr lvl="1"/>
            <a:r>
              <a:rPr lang="fr-FR"/>
              <a:t>Deuxième niveau</a:t>
            </a:r>
          </a:p>
        </p:txBody>
      </p:sp>
      <p:sp>
        <p:nvSpPr>
          <p:cNvPr id="12" name="Espace réservé pour une image  10"/>
          <p:cNvSpPr>
            <a:spLocks noGrp="1"/>
          </p:cNvSpPr>
          <p:nvPr>
            <p:ph type="pic" sz="quarter" idx="18" hasCustomPrompt="1"/>
          </p:nvPr>
        </p:nvSpPr>
        <p:spPr bwMode="gray">
          <a:xfrm>
            <a:off x="179388" y="179387"/>
            <a:ext cx="8785224" cy="4140000"/>
          </a:xfrm>
          <a:prstGeom prst="rect">
            <a:avLst/>
          </a:prstGeom>
          <a:solidFill>
            <a:srgbClr val="D7D7D7"/>
          </a:solidFill>
        </p:spPr>
        <p:txBody>
          <a:bodyPr lIns="720000" tIns="1260000" rIns="720000" anchor="ctr" anchorCtr="0"/>
          <a:lstStyle>
            <a:lvl1pPr algn="ctr">
              <a:defRPr sz="1300" b="0" cap="all" baseline="0">
                <a:solidFill>
                  <a:schemeClr val="accent1"/>
                </a:solidFill>
                <a:latin typeface="+mn-lt"/>
              </a:defRPr>
            </a:lvl1pPr>
          </a:lstStyle>
          <a:p>
            <a:r>
              <a:rPr lang="fr-FR"/>
              <a:t>Sélectionner l’icône pour insérer une image (format 244 x 115 mm), puis disposer l’image en arrière plan (Sélectionner l’image avec le bouton droit de la souris / Mettre à l’arrière plan). Lorsque l’image est en arrière plan, le titre apparaît.</a:t>
            </a:r>
          </a:p>
        </p:txBody>
      </p:sp>
      <p:sp>
        <p:nvSpPr>
          <p:cNvPr id="7" name="Espace réservé de la date 6"/>
          <p:cNvSpPr>
            <a:spLocks noGrp="1"/>
          </p:cNvSpPr>
          <p:nvPr>
            <p:ph type="dt" sz="half" idx="10"/>
          </p:nvPr>
        </p:nvSpPr>
        <p:spPr bwMode="gray">
          <a:xfrm>
            <a:off x="539749" y="4813200"/>
            <a:ext cx="7669213" cy="162000"/>
          </a:xfrm>
          <a:prstGeom prst="rect">
            <a:avLst/>
          </a:prstGeom>
        </p:spPr>
        <p:txBody>
          <a:bodyPr/>
          <a:lstStyle/>
          <a:p>
            <a:fld id="{7EE3CEDC-3308-8C42-8B27-3A11CD291CD7}" type="datetime2">
              <a:rPr lang="fr-FR" smtClean="0"/>
              <a:t>mardi 7 janvier 2025</a:t>
            </a:fld>
            <a:endParaRPr lang="fr-FR"/>
          </a:p>
        </p:txBody>
      </p:sp>
      <p:sp>
        <p:nvSpPr>
          <p:cNvPr id="8" name="Espace réservé du numéro de diapositive 7"/>
          <p:cNvSpPr>
            <a:spLocks noGrp="1"/>
          </p:cNvSpPr>
          <p:nvPr>
            <p:ph type="sldNum" sz="quarter" idx="11"/>
          </p:nvPr>
        </p:nvSpPr>
        <p:spPr bwMode="gray"/>
        <p:txBody>
          <a:bodyPr/>
          <a:lstStyle/>
          <a:p>
            <a:fld id="{733122C9-A0B9-462F-8757-0847AD287B63}" type="slidenum">
              <a:rPr lang="fr-FR" smtClean="0"/>
              <a:pPr/>
              <a:t>‹N°›</a:t>
            </a:fld>
            <a:endParaRPr lang="fr-FR"/>
          </a:p>
        </p:txBody>
      </p:sp>
      <p:sp>
        <p:nvSpPr>
          <p:cNvPr id="10" name="Espace réservé pour une image  10"/>
          <p:cNvSpPr>
            <a:spLocks noGrp="1"/>
          </p:cNvSpPr>
          <p:nvPr>
            <p:ph type="pic" sz="quarter" idx="20" hasCustomPrompt="1"/>
          </p:nvPr>
        </p:nvSpPr>
        <p:spPr bwMode="gray">
          <a:xfrm>
            <a:off x="179512" y="771550"/>
            <a:ext cx="8785225" cy="3529012"/>
          </a:xfrm>
          <a:prstGeom prst="rect">
            <a:avLst/>
          </a:prstGeom>
          <a:solidFill>
            <a:srgbClr val="D7D7D7"/>
          </a:solidFill>
        </p:spPr>
        <p:txBody>
          <a:bodyPr lIns="720000" tIns="1260000" rIns="720000" anchor="ctr" anchorCtr="0"/>
          <a:lstStyle>
            <a:lvl1pPr algn="ctr">
              <a:defRPr sz="1300" b="0" i="0" cap="none" baseline="0">
                <a:solidFill>
                  <a:srgbClr val="71B304"/>
                </a:solidFill>
                <a:latin typeface="+mj-lt"/>
                <a:cs typeface="Avenir LT Std 95 Black"/>
              </a:defRPr>
            </a:lvl1pPr>
          </a:lstStyle>
          <a:p>
            <a:r>
              <a:rPr lang="fr-FR"/>
              <a:t>Sélectionner l’icône pour insérer une image (format 244 x 98 mm), puis disposer l’image en arrière plan (sélectionner l’image avec le bouton droit de la souris / mettre à l’arrière plan). Lorsque l’image est en arrière plan, le titre apparaît.</a:t>
            </a:r>
          </a:p>
        </p:txBody>
      </p:sp>
    </p:spTree>
    <p:extLst>
      <p:ext uri="{BB962C8B-B14F-4D97-AF65-F5344CB8AC3E}">
        <p14:creationId xmlns:p14="http://schemas.microsoft.com/office/powerpoint/2010/main" val="1300109679"/>
      </p:ext>
    </p:extLst>
  </p:cSld>
  <p:clrMapOvr>
    <a:masterClrMapping/>
  </p:clrMapOvr>
  <p:hf hdr="0" ft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ccroche_visuel_1">
    <p:spTree>
      <p:nvGrpSpPr>
        <p:cNvPr id="1" name=""/>
        <p:cNvGrpSpPr/>
        <p:nvPr/>
      </p:nvGrpSpPr>
      <p:grpSpPr>
        <a:xfrm>
          <a:off x="0" y="0"/>
          <a:ext cx="0" cy="0"/>
          <a:chOff x="0" y="0"/>
          <a:chExt cx="0" cy="0"/>
        </a:xfrm>
      </p:grpSpPr>
      <p:pic>
        <p:nvPicPr>
          <p:cNvPr id="11" name="Image 10" descr="PPT_Packshot_244x130,5_01.jpg"/>
          <p:cNvPicPr preferRelativeResize="0">
            <a:picLocks/>
          </p:cNvPicPr>
          <p:nvPr userDrawn="1"/>
        </p:nvPicPr>
        <p:blipFill>
          <a:blip r:embed="rId2" cstate="print"/>
          <a:stretch>
            <a:fillRect/>
          </a:stretch>
        </p:blipFill>
        <p:spPr bwMode="gray">
          <a:xfrm>
            <a:off x="179388" y="180308"/>
            <a:ext cx="8782157" cy="4138157"/>
          </a:xfrm>
          <a:prstGeom prst="rect">
            <a:avLst/>
          </a:prstGeom>
        </p:spPr>
      </p:pic>
      <p:sp>
        <p:nvSpPr>
          <p:cNvPr id="7" name="Espace réservé de la date 6"/>
          <p:cNvSpPr>
            <a:spLocks noGrp="1"/>
          </p:cNvSpPr>
          <p:nvPr>
            <p:ph type="dt" sz="half" idx="10"/>
          </p:nvPr>
        </p:nvSpPr>
        <p:spPr bwMode="gray">
          <a:xfrm>
            <a:off x="539749" y="4813200"/>
            <a:ext cx="7669213" cy="162000"/>
          </a:xfrm>
          <a:prstGeom prst="rect">
            <a:avLst/>
          </a:prstGeom>
        </p:spPr>
        <p:txBody>
          <a:bodyPr/>
          <a:lstStyle/>
          <a:p>
            <a:fld id="{F976A4D4-81D8-1447-AABA-0BF41CD27962}" type="datetime2">
              <a:rPr lang="fr-FR" smtClean="0"/>
              <a:t>mardi 7 janvier 2025</a:t>
            </a:fld>
            <a:endParaRPr lang="fr-FR"/>
          </a:p>
        </p:txBody>
      </p:sp>
      <p:sp>
        <p:nvSpPr>
          <p:cNvPr id="8" name="Espace réservé du numéro de diapositive 7"/>
          <p:cNvSpPr>
            <a:spLocks noGrp="1"/>
          </p:cNvSpPr>
          <p:nvPr>
            <p:ph type="sldNum" sz="quarter" idx="11"/>
          </p:nvPr>
        </p:nvSpPr>
        <p:spPr bwMode="gray"/>
        <p:txBody>
          <a:bodyPr/>
          <a:lstStyle/>
          <a:p>
            <a:fld id="{733122C9-A0B9-462F-8757-0847AD287B63}" type="slidenum">
              <a:rPr lang="fr-FR" smtClean="0"/>
              <a:pPr/>
              <a:t>‹N°›</a:t>
            </a:fld>
            <a:endParaRPr lang="fr-FR"/>
          </a:p>
        </p:txBody>
      </p:sp>
      <p:sp>
        <p:nvSpPr>
          <p:cNvPr id="15" name="Espace réservé du texte 14"/>
          <p:cNvSpPr>
            <a:spLocks noGrp="1"/>
          </p:cNvSpPr>
          <p:nvPr>
            <p:ph type="body" sz="quarter" idx="19"/>
          </p:nvPr>
        </p:nvSpPr>
        <p:spPr bwMode="gray">
          <a:xfrm>
            <a:off x="539750" y="633883"/>
            <a:ext cx="8064500" cy="3600000"/>
          </a:xfrm>
          <a:prstGeom prst="rect">
            <a:avLst/>
          </a:prstGeom>
        </p:spPr>
        <p:txBody>
          <a:bodyPr/>
          <a:lstStyle>
            <a:lvl1pPr>
              <a:lnSpc>
                <a:spcPct val="90000"/>
              </a:lnSpc>
              <a:spcAft>
                <a:spcPts val="0"/>
              </a:spcAft>
              <a:defRPr sz="4500" b="0" cap="none" baseline="0">
                <a:latin typeface="Avenir Black"/>
                <a:cs typeface="Avenir Black"/>
              </a:defRPr>
            </a:lvl1pPr>
            <a:lvl2pPr>
              <a:lnSpc>
                <a:spcPct val="90000"/>
              </a:lnSpc>
              <a:spcBef>
                <a:spcPts val="1500"/>
              </a:spcBef>
              <a:spcAft>
                <a:spcPts val="0"/>
              </a:spcAft>
              <a:defRPr sz="1500" cap="none" baseline="0">
                <a:solidFill>
                  <a:srgbClr val="6C6C6C"/>
                </a:solidFill>
                <a:latin typeface="Avenir Black"/>
                <a:cs typeface="Avenir Black"/>
              </a:defRPr>
            </a:lvl2pPr>
          </a:lstStyle>
          <a:p>
            <a:pPr lvl="0"/>
            <a:r>
              <a:rPr lang="fr-FR"/>
              <a:t>Cliquez pour modifier les styles du texte du masque</a:t>
            </a:r>
          </a:p>
          <a:p>
            <a:pPr lvl="1"/>
            <a:r>
              <a:rPr lang="fr-FR"/>
              <a:t>Deuxième niveau</a:t>
            </a:r>
          </a:p>
        </p:txBody>
      </p:sp>
    </p:spTree>
    <p:extLst>
      <p:ext uri="{BB962C8B-B14F-4D97-AF65-F5344CB8AC3E}">
        <p14:creationId xmlns:p14="http://schemas.microsoft.com/office/powerpoint/2010/main" val="3928681390"/>
      </p:ext>
    </p:extLst>
  </p:cSld>
  <p:clrMapOvr>
    <a:masterClrMapping/>
  </p:clrMapOvr>
  <p:hf hdr="0" ft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ccroche_visuel_13">
    <p:spTree>
      <p:nvGrpSpPr>
        <p:cNvPr id="1" name=""/>
        <p:cNvGrpSpPr/>
        <p:nvPr/>
      </p:nvGrpSpPr>
      <p:grpSpPr>
        <a:xfrm>
          <a:off x="0" y="0"/>
          <a:ext cx="0" cy="0"/>
          <a:chOff x="0" y="0"/>
          <a:chExt cx="0" cy="0"/>
        </a:xfrm>
      </p:grpSpPr>
      <p:pic>
        <p:nvPicPr>
          <p:cNvPr id="10" name="Image 9" descr="PPT_Packshot_244x130,5_01.jpg"/>
          <p:cNvPicPr preferRelativeResize="0">
            <a:picLocks/>
          </p:cNvPicPr>
          <p:nvPr userDrawn="1"/>
        </p:nvPicPr>
        <p:blipFill>
          <a:blip r:embed="rId2" cstate="print"/>
          <a:stretch>
            <a:fillRect/>
          </a:stretch>
        </p:blipFill>
        <p:spPr bwMode="gray">
          <a:xfrm>
            <a:off x="179388" y="180308"/>
            <a:ext cx="8782156" cy="4138157"/>
          </a:xfrm>
          <a:prstGeom prst="rect">
            <a:avLst/>
          </a:prstGeom>
        </p:spPr>
      </p:pic>
      <p:sp>
        <p:nvSpPr>
          <p:cNvPr id="7" name="Espace réservé de la date 6"/>
          <p:cNvSpPr>
            <a:spLocks noGrp="1"/>
          </p:cNvSpPr>
          <p:nvPr>
            <p:ph type="dt" sz="half" idx="10"/>
          </p:nvPr>
        </p:nvSpPr>
        <p:spPr bwMode="gray">
          <a:xfrm>
            <a:off x="539749" y="4813200"/>
            <a:ext cx="7669213" cy="162000"/>
          </a:xfrm>
          <a:prstGeom prst="rect">
            <a:avLst/>
          </a:prstGeom>
        </p:spPr>
        <p:txBody>
          <a:bodyPr/>
          <a:lstStyle/>
          <a:p>
            <a:fld id="{1C498F7B-E602-A041-8302-9D59DB2EB5CB}" type="datetime2">
              <a:rPr lang="fr-FR" smtClean="0"/>
              <a:t>mardi 7 janvier 2025</a:t>
            </a:fld>
            <a:endParaRPr lang="fr-FR"/>
          </a:p>
        </p:txBody>
      </p:sp>
      <p:sp>
        <p:nvSpPr>
          <p:cNvPr id="8" name="Espace réservé du numéro de diapositive 7"/>
          <p:cNvSpPr>
            <a:spLocks noGrp="1"/>
          </p:cNvSpPr>
          <p:nvPr>
            <p:ph type="sldNum" sz="quarter" idx="11"/>
          </p:nvPr>
        </p:nvSpPr>
        <p:spPr bwMode="gray"/>
        <p:txBody>
          <a:bodyPr/>
          <a:lstStyle/>
          <a:p>
            <a:fld id="{733122C9-A0B9-462F-8757-0847AD287B63}" type="slidenum">
              <a:rPr lang="fr-FR" smtClean="0"/>
              <a:pPr/>
              <a:t>‹N°›</a:t>
            </a:fld>
            <a:endParaRPr lang="fr-FR"/>
          </a:p>
        </p:txBody>
      </p:sp>
      <p:sp>
        <p:nvSpPr>
          <p:cNvPr id="11" name="Espace réservé du texte 14"/>
          <p:cNvSpPr>
            <a:spLocks noGrp="1"/>
          </p:cNvSpPr>
          <p:nvPr>
            <p:ph type="body" sz="quarter" idx="19"/>
          </p:nvPr>
        </p:nvSpPr>
        <p:spPr bwMode="gray">
          <a:xfrm>
            <a:off x="539750" y="633883"/>
            <a:ext cx="8064500" cy="3600000"/>
          </a:xfrm>
          <a:prstGeom prst="rect">
            <a:avLst/>
          </a:prstGeom>
        </p:spPr>
        <p:txBody>
          <a:bodyPr/>
          <a:lstStyle>
            <a:lvl1pPr>
              <a:lnSpc>
                <a:spcPct val="90000"/>
              </a:lnSpc>
              <a:spcAft>
                <a:spcPts val="0"/>
              </a:spcAft>
              <a:defRPr sz="4500" b="0" cap="none" baseline="0">
                <a:latin typeface="Avenir Black"/>
                <a:cs typeface="Avenir Black"/>
              </a:defRPr>
            </a:lvl1pPr>
            <a:lvl2pPr>
              <a:lnSpc>
                <a:spcPct val="90000"/>
              </a:lnSpc>
              <a:spcBef>
                <a:spcPts val="1500"/>
              </a:spcBef>
              <a:spcAft>
                <a:spcPts val="0"/>
              </a:spcAft>
              <a:defRPr sz="1500" cap="none" baseline="0">
                <a:solidFill>
                  <a:srgbClr val="6C6C6C"/>
                </a:solidFill>
                <a:latin typeface="Avenir Black"/>
                <a:cs typeface="Avenir Black"/>
              </a:defRPr>
            </a:lvl2pPr>
          </a:lstStyle>
          <a:p>
            <a:pPr lvl="0"/>
            <a:r>
              <a:rPr lang="fr-FR"/>
              <a:t>Cliquez pour modifier les styles du texte du masque</a:t>
            </a:r>
          </a:p>
          <a:p>
            <a:pPr lvl="1"/>
            <a:r>
              <a:rPr lang="fr-FR"/>
              <a:t>Deuxième niveau</a:t>
            </a:r>
          </a:p>
        </p:txBody>
      </p:sp>
    </p:spTree>
    <p:extLst>
      <p:ext uri="{BB962C8B-B14F-4D97-AF65-F5344CB8AC3E}">
        <p14:creationId xmlns:p14="http://schemas.microsoft.com/office/powerpoint/2010/main" val="1830556542"/>
      </p:ext>
    </p:extLst>
  </p:cSld>
  <p:clrMapOvr>
    <a:masterClrMapping/>
  </p:clrMapOvr>
  <p:hf hdr="0" ft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re_2_contenus">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539751" y="1743074"/>
            <a:ext cx="3960000" cy="2736851"/>
          </a:xfrm>
          <a:prstGeom prst="rect">
            <a:avLst/>
          </a:prstGeom>
        </p:spPr>
        <p:txBody>
          <a:bodyPr/>
          <a:lstStyle>
            <a:lvl2pPr>
              <a:defRPr/>
            </a:lvl2pPr>
            <a:lvl3pPr>
              <a:defRPr/>
            </a:lvl3pPr>
            <a:lvl4pPr>
              <a:defRPr baseline="0"/>
            </a:lvl4pPr>
            <a:lvl5pPr>
              <a:defRPr/>
            </a:lvl5p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p:txBody>
      </p:sp>
      <p:sp>
        <p:nvSpPr>
          <p:cNvPr id="12" name="Espace réservé du contenu 2"/>
          <p:cNvSpPr>
            <a:spLocks noGrp="1"/>
          </p:cNvSpPr>
          <p:nvPr>
            <p:ph idx="19" hasCustomPrompt="1"/>
          </p:nvPr>
        </p:nvSpPr>
        <p:spPr bwMode="gray">
          <a:xfrm>
            <a:off x="4644250" y="1743074"/>
            <a:ext cx="3960000" cy="2736851"/>
          </a:xfrm>
          <a:prstGeom prst="rect">
            <a:avLst/>
          </a:prstGeom>
        </p:spPr>
        <p:txBody>
          <a:bodyPr/>
          <a:lstStyle>
            <a:lvl2pPr>
              <a:defRPr/>
            </a:lvl2pPr>
            <a:lvl3pPr>
              <a:defRPr/>
            </a:lvl3pPr>
            <a:lvl4pPr>
              <a:defRPr baseline="0"/>
            </a:lvl4pPr>
            <a:lvl5pPr>
              <a:defRPr/>
            </a:lvl5p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p:txBody>
      </p:sp>
      <p:sp>
        <p:nvSpPr>
          <p:cNvPr id="10" name="Espace réservé de la date 6"/>
          <p:cNvSpPr>
            <a:spLocks noGrp="1"/>
          </p:cNvSpPr>
          <p:nvPr>
            <p:ph type="dt" sz="half" idx="10"/>
          </p:nvPr>
        </p:nvSpPr>
        <p:spPr bwMode="gray">
          <a:xfrm>
            <a:off x="539749" y="4813200"/>
            <a:ext cx="7669213" cy="162000"/>
          </a:xfrm>
          <a:prstGeom prst="rect">
            <a:avLst/>
          </a:prstGeom>
        </p:spPr>
        <p:txBody>
          <a:bodyPr/>
          <a:lstStyle/>
          <a:p>
            <a:fld id="{1C498F7B-E602-A041-8302-9D59DB2EB5CB}" type="datetime2">
              <a:rPr lang="fr-FR" smtClean="0"/>
              <a:t>mardi 7 janvier 2025</a:t>
            </a:fld>
            <a:endParaRPr lang="fr-FR"/>
          </a:p>
        </p:txBody>
      </p:sp>
      <p:sp>
        <p:nvSpPr>
          <p:cNvPr id="11" name="Espace réservé du texte 13"/>
          <p:cNvSpPr>
            <a:spLocks noGrp="1"/>
          </p:cNvSpPr>
          <p:nvPr>
            <p:ph type="body" sz="quarter" idx="14"/>
          </p:nvPr>
        </p:nvSpPr>
        <p:spPr bwMode="gray">
          <a:xfrm>
            <a:off x="538480" y="371793"/>
            <a:ext cx="8035290" cy="432000"/>
          </a:xfrm>
          <a:prstGeom prst="rect">
            <a:avLst/>
          </a:prstGeom>
        </p:spPr>
        <p:txBody>
          <a:bodyPr>
            <a:noAutofit/>
          </a:bodyPr>
          <a:lstStyle>
            <a:lvl1pPr>
              <a:lnSpc>
                <a:spcPct val="90000"/>
              </a:lnSpc>
              <a:spcAft>
                <a:spcPts val="0"/>
              </a:spcAft>
              <a:defRPr sz="3200" b="0" i="0" cap="none" baseline="0">
                <a:solidFill>
                  <a:srgbClr val="71B304"/>
                </a:solidFill>
                <a:latin typeface="Avenir LT Std 95 Black"/>
                <a:cs typeface="Avenir LT Std 95 Black"/>
              </a:defRPr>
            </a:lvl1pPr>
          </a:lstStyle>
          <a:p>
            <a:pPr lvl="0"/>
            <a:r>
              <a:rPr lang="fr-FR"/>
              <a:t>Cliquez pour modifier les styles du texte du masque</a:t>
            </a:r>
          </a:p>
        </p:txBody>
      </p:sp>
      <p:sp>
        <p:nvSpPr>
          <p:cNvPr id="13" name="Espace réservé du texte 13"/>
          <p:cNvSpPr>
            <a:spLocks noGrp="1"/>
          </p:cNvSpPr>
          <p:nvPr>
            <p:ph type="body" sz="quarter" idx="13"/>
          </p:nvPr>
        </p:nvSpPr>
        <p:spPr bwMode="gray">
          <a:xfrm>
            <a:off x="539750" y="950913"/>
            <a:ext cx="8064500" cy="432000"/>
          </a:xfrm>
          <a:prstGeom prst="rect">
            <a:avLst/>
          </a:prstGeom>
        </p:spPr>
        <p:txBody>
          <a:bodyPr/>
          <a:lstStyle>
            <a:lvl1pPr>
              <a:lnSpc>
                <a:spcPct val="90000"/>
              </a:lnSpc>
              <a:spcAft>
                <a:spcPts val="0"/>
              </a:spcAft>
              <a:defRPr sz="1400" b="0" i="0" cap="none" baseline="0">
                <a:solidFill>
                  <a:srgbClr val="747678"/>
                </a:solidFill>
                <a:latin typeface="Avenir LT Std 95 Black"/>
                <a:cs typeface="Avenir LT Std 95 Black"/>
              </a:defRPr>
            </a:lvl1pPr>
          </a:lstStyle>
          <a:p>
            <a:pPr lvl="0"/>
            <a:r>
              <a:rPr lang="fr-FR"/>
              <a:t>Cliquez pour modifier les styles du texte du masque</a:t>
            </a:r>
          </a:p>
        </p:txBody>
      </p:sp>
    </p:spTree>
  </p:cSld>
  <p:clrMapOvr>
    <a:masterClrMapping/>
  </p:clrMapOvr>
  <p:hf hdr="0" ft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e_1_image">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539751" y="1743074"/>
            <a:ext cx="3960000" cy="2736851"/>
          </a:xfrm>
          <a:prstGeom prst="rect">
            <a:avLst/>
          </a:prstGeom>
        </p:spPr>
        <p:txBody>
          <a:bodyPr/>
          <a:lstStyle>
            <a:lvl2pPr>
              <a:defRPr/>
            </a:lvl2pPr>
            <a:lvl3pPr>
              <a:defRPr/>
            </a:lvl3pPr>
            <a:lvl4pPr>
              <a:defRPr baseline="0"/>
            </a:lvl4pPr>
            <a:lvl5pPr>
              <a:defRPr/>
            </a:lvl5p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p:txBody>
      </p:sp>
      <p:sp>
        <p:nvSpPr>
          <p:cNvPr id="11" name="Espace réservé pour une image  10"/>
          <p:cNvSpPr>
            <a:spLocks noGrp="1"/>
          </p:cNvSpPr>
          <p:nvPr>
            <p:ph type="pic" sz="quarter" idx="18" hasCustomPrompt="1"/>
          </p:nvPr>
        </p:nvSpPr>
        <p:spPr bwMode="gray">
          <a:xfrm>
            <a:off x="4644250" y="1779588"/>
            <a:ext cx="3960000" cy="2520950"/>
          </a:xfrm>
          <a:prstGeom prst="rect">
            <a:avLst/>
          </a:prstGeom>
          <a:solidFill>
            <a:srgbClr val="D7D7D7"/>
          </a:solidFill>
        </p:spPr>
        <p:txBody>
          <a:bodyPr lIns="360000" tIns="1728000" rIns="360000" anchor="ctr" anchorCtr="0"/>
          <a:lstStyle>
            <a:lvl1pPr algn="ctr">
              <a:defRPr sz="1300" b="0" cap="none" baseline="0">
                <a:solidFill>
                  <a:srgbClr val="71B304"/>
                </a:solidFill>
                <a:latin typeface="+mn-lt"/>
              </a:defRPr>
            </a:lvl1pPr>
          </a:lstStyle>
          <a:p>
            <a:r>
              <a:rPr lang="fr-FR"/>
              <a:t>Sélectionner l’icône pour insérer une image (format 110 x 70 mm)</a:t>
            </a:r>
          </a:p>
        </p:txBody>
      </p:sp>
      <p:sp>
        <p:nvSpPr>
          <p:cNvPr id="10" name="Espace réservé de la date 6"/>
          <p:cNvSpPr>
            <a:spLocks noGrp="1"/>
          </p:cNvSpPr>
          <p:nvPr>
            <p:ph type="dt" sz="half" idx="10"/>
          </p:nvPr>
        </p:nvSpPr>
        <p:spPr bwMode="gray">
          <a:xfrm>
            <a:off x="539749" y="4813200"/>
            <a:ext cx="7669213" cy="162000"/>
          </a:xfrm>
          <a:prstGeom prst="rect">
            <a:avLst/>
          </a:prstGeom>
        </p:spPr>
        <p:txBody>
          <a:bodyPr/>
          <a:lstStyle/>
          <a:p>
            <a:fld id="{1C498F7B-E602-A041-8302-9D59DB2EB5CB}" type="datetime2">
              <a:rPr lang="fr-FR" smtClean="0"/>
              <a:t>mardi 7 janvier 2025</a:t>
            </a:fld>
            <a:endParaRPr lang="fr-FR"/>
          </a:p>
        </p:txBody>
      </p:sp>
      <p:sp>
        <p:nvSpPr>
          <p:cNvPr id="12" name="Espace réservé du texte 13"/>
          <p:cNvSpPr>
            <a:spLocks noGrp="1"/>
          </p:cNvSpPr>
          <p:nvPr>
            <p:ph type="body" sz="quarter" idx="14"/>
          </p:nvPr>
        </p:nvSpPr>
        <p:spPr bwMode="gray">
          <a:xfrm>
            <a:off x="538480" y="371793"/>
            <a:ext cx="8035290" cy="432000"/>
          </a:xfrm>
          <a:prstGeom prst="rect">
            <a:avLst/>
          </a:prstGeom>
        </p:spPr>
        <p:txBody>
          <a:bodyPr>
            <a:noAutofit/>
          </a:bodyPr>
          <a:lstStyle>
            <a:lvl1pPr>
              <a:lnSpc>
                <a:spcPct val="90000"/>
              </a:lnSpc>
              <a:spcAft>
                <a:spcPts val="0"/>
              </a:spcAft>
              <a:defRPr sz="3200" b="0" i="0" cap="none" baseline="0">
                <a:solidFill>
                  <a:srgbClr val="71B304"/>
                </a:solidFill>
                <a:latin typeface="Avenir LT Std 95 Black"/>
                <a:cs typeface="Avenir LT Std 95 Black"/>
              </a:defRPr>
            </a:lvl1pPr>
          </a:lstStyle>
          <a:p>
            <a:pPr lvl="0"/>
            <a:r>
              <a:rPr lang="fr-FR"/>
              <a:t>Cliquez pour modifier les styles du texte du masque</a:t>
            </a:r>
          </a:p>
        </p:txBody>
      </p:sp>
      <p:sp>
        <p:nvSpPr>
          <p:cNvPr id="13" name="Espace réservé du texte 13"/>
          <p:cNvSpPr>
            <a:spLocks noGrp="1"/>
          </p:cNvSpPr>
          <p:nvPr>
            <p:ph type="body" sz="quarter" idx="13"/>
          </p:nvPr>
        </p:nvSpPr>
        <p:spPr bwMode="gray">
          <a:xfrm>
            <a:off x="539750" y="950913"/>
            <a:ext cx="8064500" cy="432000"/>
          </a:xfrm>
          <a:prstGeom prst="rect">
            <a:avLst/>
          </a:prstGeom>
        </p:spPr>
        <p:txBody>
          <a:bodyPr/>
          <a:lstStyle>
            <a:lvl1pPr>
              <a:lnSpc>
                <a:spcPct val="90000"/>
              </a:lnSpc>
              <a:spcAft>
                <a:spcPts val="0"/>
              </a:spcAft>
              <a:defRPr sz="1400" b="0" i="0" cap="none" baseline="0">
                <a:solidFill>
                  <a:srgbClr val="747678"/>
                </a:solidFill>
                <a:latin typeface="Avenir LT Std 95 Black"/>
                <a:cs typeface="Avenir LT Std 95 Black"/>
              </a:defRPr>
            </a:lvl1pPr>
          </a:lstStyle>
          <a:p>
            <a:pPr lvl="0"/>
            <a:r>
              <a:rPr lang="fr-FR"/>
              <a:t>Cliquez pour modifier les styles du texte du masque</a:t>
            </a:r>
          </a:p>
        </p:txBody>
      </p:sp>
    </p:spTree>
  </p:cSld>
  <p:clrMapOvr>
    <a:masterClrMapping/>
  </p:clrMapOvr>
  <p:hf hdr="0" ftr="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e_conclusion">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539751" y="1743075"/>
            <a:ext cx="8064499" cy="1665768"/>
          </a:xfrm>
          <a:prstGeom prst="rect">
            <a:avLst/>
          </a:prstGeom>
        </p:spPr>
        <p:txBody>
          <a:bodyPr/>
          <a:lstStyle>
            <a:lvl2pPr>
              <a:defRPr/>
            </a:lvl2pPr>
            <a:lvl3pPr>
              <a:defRPr/>
            </a:lvl3pPr>
            <a:lvl4pPr>
              <a:defRPr baseline="0"/>
            </a:lvl4pPr>
            <a:lvl5pPr>
              <a:defRPr/>
            </a:lvl5p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p:txBody>
      </p:sp>
      <p:sp>
        <p:nvSpPr>
          <p:cNvPr id="11" name="Espace réservé du texte 13"/>
          <p:cNvSpPr>
            <a:spLocks noGrp="1"/>
          </p:cNvSpPr>
          <p:nvPr>
            <p:ph type="body" sz="quarter" idx="14"/>
          </p:nvPr>
        </p:nvSpPr>
        <p:spPr bwMode="gray">
          <a:xfrm>
            <a:off x="539750" y="3531246"/>
            <a:ext cx="4824000" cy="515901"/>
          </a:xfrm>
          <a:prstGeom prst="rect">
            <a:avLst/>
          </a:prstGeom>
          <a:solidFill>
            <a:srgbClr val="D7D7D7"/>
          </a:solidFill>
          <a:ln w="82550">
            <a:solidFill>
              <a:srgbClr val="D7D7D7"/>
            </a:solidFill>
            <a:miter lim="800000"/>
          </a:ln>
        </p:spPr>
        <p:txBody>
          <a:bodyPr tIns="36000" bIns="36000">
            <a:spAutoFit/>
          </a:bodyPr>
          <a:lstStyle>
            <a:lvl1pPr>
              <a:lnSpc>
                <a:spcPct val="90000"/>
              </a:lnSpc>
              <a:spcAft>
                <a:spcPts val="0"/>
              </a:spcAft>
              <a:defRPr sz="1600" b="0" cap="none" baseline="0">
                <a:solidFill>
                  <a:srgbClr val="71B304"/>
                </a:solidFill>
              </a:defRPr>
            </a:lvl1pPr>
          </a:lstStyle>
          <a:p>
            <a:pPr lvl="0"/>
            <a:r>
              <a:rPr lang="fr-FR"/>
              <a:t>Cliquez pour modifier les styles du texte du masque</a:t>
            </a:r>
          </a:p>
        </p:txBody>
      </p:sp>
      <p:sp>
        <p:nvSpPr>
          <p:cNvPr id="10" name="Espace réservé de la date 6"/>
          <p:cNvSpPr>
            <a:spLocks noGrp="1"/>
          </p:cNvSpPr>
          <p:nvPr>
            <p:ph type="dt" sz="half" idx="10"/>
          </p:nvPr>
        </p:nvSpPr>
        <p:spPr bwMode="gray">
          <a:xfrm>
            <a:off x="539749" y="4813200"/>
            <a:ext cx="7669213" cy="162000"/>
          </a:xfrm>
          <a:prstGeom prst="rect">
            <a:avLst/>
          </a:prstGeom>
        </p:spPr>
        <p:txBody>
          <a:bodyPr/>
          <a:lstStyle/>
          <a:p>
            <a:fld id="{1C498F7B-E602-A041-8302-9D59DB2EB5CB}" type="datetime2">
              <a:rPr lang="fr-FR" smtClean="0"/>
              <a:t>mardi 7 janvier 2025</a:t>
            </a:fld>
            <a:endParaRPr lang="fr-FR"/>
          </a:p>
        </p:txBody>
      </p:sp>
      <p:sp>
        <p:nvSpPr>
          <p:cNvPr id="12" name="Espace réservé du texte 13"/>
          <p:cNvSpPr>
            <a:spLocks noGrp="1"/>
          </p:cNvSpPr>
          <p:nvPr>
            <p:ph type="body" sz="quarter" idx="15"/>
          </p:nvPr>
        </p:nvSpPr>
        <p:spPr bwMode="gray">
          <a:xfrm>
            <a:off x="538480" y="371793"/>
            <a:ext cx="8035290" cy="432000"/>
          </a:xfrm>
          <a:prstGeom prst="rect">
            <a:avLst/>
          </a:prstGeom>
        </p:spPr>
        <p:txBody>
          <a:bodyPr>
            <a:noAutofit/>
          </a:bodyPr>
          <a:lstStyle>
            <a:lvl1pPr>
              <a:lnSpc>
                <a:spcPct val="90000"/>
              </a:lnSpc>
              <a:spcAft>
                <a:spcPts val="0"/>
              </a:spcAft>
              <a:defRPr sz="3200" b="0" i="0" cap="none" baseline="0">
                <a:solidFill>
                  <a:srgbClr val="71B304"/>
                </a:solidFill>
                <a:latin typeface="Avenir LT Std 95 Black"/>
                <a:cs typeface="Avenir LT Std 95 Black"/>
              </a:defRPr>
            </a:lvl1pPr>
          </a:lstStyle>
          <a:p>
            <a:pPr lvl="0"/>
            <a:r>
              <a:rPr lang="fr-FR"/>
              <a:t>Cliquez pour modifier les styles du texte du masque</a:t>
            </a:r>
          </a:p>
        </p:txBody>
      </p:sp>
      <p:sp>
        <p:nvSpPr>
          <p:cNvPr id="13" name="Espace réservé du texte 13"/>
          <p:cNvSpPr>
            <a:spLocks noGrp="1"/>
          </p:cNvSpPr>
          <p:nvPr>
            <p:ph type="body" sz="quarter" idx="13"/>
          </p:nvPr>
        </p:nvSpPr>
        <p:spPr bwMode="gray">
          <a:xfrm>
            <a:off x="539750" y="950913"/>
            <a:ext cx="8064500" cy="432000"/>
          </a:xfrm>
          <a:prstGeom prst="rect">
            <a:avLst/>
          </a:prstGeom>
        </p:spPr>
        <p:txBody>
          <a:bodyPr/>
          <a:lstStyle>
            <a:lvl1pPr>
              <a:lnSpc>
                <a:spcPct val="90000"/>
              </a:lnSpc>
              <a:spcAft>
                <a:spcPts val="0"/>
              </a:spcAft>
              <a:defRPr sz="1400" b="0" i="0" cap="none" baseline="0">
                <a:solidFill>
                  <a:srgbClr val="747678"/>
                </a:solidFill>
                <a:latin typeface="Avenir LT Std 95 Black"/>
                <a:cs typeface="Avenir LT Std 95 Black"/>
              </a:defRPr>
            </a:lvl1pPr>
          </a:lstStyle>
          <a:p>
            <a:pPr lvl="0"/>
            <a:r>
              <a:rPr lang="fr-FR"/>
              <a:t>Cliquez pour modifier les styles du texte du masque</a:t>
            </a:r>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uverture_1">
    <p:spTree>
      <p:nvGrpSpPr>
        <p:cNvPr id="1" name=""/>
        <p:cNvGrpSpPr/>
        <p:nvPr/>
      </p:nvGrpSpPr>
      <p:grpSpPr>
        <a:xfrm>
          <a:off x="0" y="0"/>
          <a:ext cx="0" cy="0"/>
          <a:chOff x="0" y="0"/>
          <a:chExt cx="0" cy="0"/>
        </a:xfrm>
      </p:grpSpPr>
      <p:pic>
        <p:nvPicPr>
          <p:cNvPr id="12" name="Image 11" descr="PPT_Packshot_244x130,5_01.jpg"/>
          <p:cNvPicPr preferRelativeResize="0">
            <a:picLocks/>
          </p:cNvPicPr>
          <p:nvPr userDrawn="1"/>
        </p:nvPicPr>
        <p:blipFill>
          <a:blip r:embed="rId2" cstate="print"/>
          <a:stretch>
            <a:fillRect/>
          </a:stretch>
        </p:blipFill>
        <p:spPr bwMode="gray">
          <a:xfrm>
            <a:off x="181157" y="179388"/>
            <a:ext cx="8782912" cy="3529012"/>
          </a:xfrm>
          <a:prstGeom prst="rect">
            <a:avLst/>
          </a:prstGeom>
        </p:spPr>
      </p:pic>
      <p:sp>
        <p:nvSpPr>
          <p:cNvPr id="2" name="Titre 1"/>
          <p:cNvSpPr>
            <a:spLocks noGrp="1"/>
          </p:cNvSpPr>
          <p:nvPr>
            <p:ph type="title" hasCustomPrompt="1"/>
          </p:nvPr>
        </p:nvSpPr>
        <p:spPr bwMode="gray"/>
        <p:txBody>
          <a:bodyPr/>
          <a:lstStyle>
            <a:lvl1pPr>
              <a:defRPr/>
            </a:lvl1pPr>
          </a:lstStyle>
          <a:p>
            <a:r>
              <a:rPr lang="fr-FR" noProof="0"/>
              <a:t>Titre</a:t>
            </a:r>
          </a:p>
        </p:txBody>
      </p:sp>
      <p:sp>
        <p:nvSpPr>
          <p:cNvPr id="10" name="Espace réservé du texte 11"/>
          <p:cNvSpPr>
            <a:spLocks noGrp="1"/>
          </p:cNvSpPr>
          <p:nvPr>
            <p:ph type="body" sz="quarter" idx="13" hasCustomPrompt="1"/>
          </p:nvPr>
        </p:nvSpPr>
        <p:spPr bwMode="gray">
          <a:xfrm>
            <a:off x="539750" y="540000"/>
            <a:ext cx="8064500" cy="2880000"/>
          </a:xfrm>
        </p:spPr>
        <p:txBody>
          <a:bodyPr/>
          <a:lstStyle>
            <a:lvl1pPr>
              <a:defRPr sz="3700" b="0" i="0" cap="none">
                <a:solidFill>
                  <a:schemeClr val="accent1"/>
                </a:solidFill>
                <a:latin typeface="Avenir LT Std 95 Black"/>
                <a:cs typeface="Avenir LT Std 95 Black"/>
              </a:defRPr>
            </a:lvl1pPr>
            <a:lvl2pPr>
              <a:defRPr sz="2300" b="0" i="0" cap="none">
                <a:solidFill>
                  <a:schemeClr val="accent1"/>
                </a:solidFill>
                <a:latin typeface="Avenir LT Std 95 Black"/>
                <a:cs typeface="Avenir LT Std 95 Black"/>
              </a:defRPr>
            </a:lvl2pPr>
          </a:lstStyle>
          <a:p>
            <a:pPr lvl="0"/>
            <a:r>
              <a:rPr lang="fr-FR" noProof="0"/>
              <a:t>Texte de niveau 1</a:t>
            </a:r>
          </a:p>
          <a:p>
            <a:pPr lvl="1"/>
            <a:r>
              <a:rPr lang="fr-FR" noProof="0"/>
              <a:t>Texte de niveau 2</a:t>
            </a:r>
          </a:p>
        </p:txBody>
      </p:sp>
      <p:sp>
        <p:nvSpPr>
          <p:cNvPr id="13" name="Espace réservé de la date 12"/>
          <p:cNvSpPr>
            <a:spLocks noGrp="1"/>
          </p:cNvSpPr>
          <p:nvPr>
            <p:ph type="dt" sz="half" idx="14"/>
          </p:nvPr>
        </p:nvSpPr>
        <p:spPr bwMode="gray">
          <a:xfrm>
            <a:off x="1274489" y="4813200"/>
            <a:ext cx="6934473" cy="162000"/>
          </a:xfrm>
          <a:prstGeom prst="rect">
            <a:avLst/>
          </a:prstGeom>
        </p:spPr>
        <p:txBody>
          <a:bodyPr/>
          <a:lstStyle/>
          <a:p>
            <a:fld id="{F374C8BA-0D1F-E240-82B2-D0F8DF192FF9}" type="datetime2">
              <a:rPr lang="fr-FR" smtClean="0"/>
              <a:t>mardi 7 janvier 2025</a:t>
            </a:fld>
            <a:endParaRPr lang="fr-FR"/>
          </a:p>
        </p:txBody>
      </p:sp>
      <p:sp>
        <p:nvSpPr>
          <p:cNvPr id="14" name="Espace réservé du numéro de diapositive 13"/>
          <p:cNvSpPr>
            <a:spLocks noGrp="1"/>
          </p:cNvSpPr>
          <p:nvPr>
            <p:ph type="sldNum" sz="quarter" idx="15"/>
          </p:nvPr>
        </p:nvSpPr>
        <p:spPr bwMode="gray"/>
        <p:txBody>
          <a:bodyPr/>
          <a:lstStyle/>
          <a:p>
            <a:fld id="{733122C9-A0B9-462F-8757-0847AD287B63}" type="slidenum">
              <a:rPr lang="fr-FR" smtClean="0"/>
              <a:pPr/>
              <a:t>‹N°›</a:t>
            </a:fld>
            <a:endParaRPr lang="fr-FR"/>
          </a:p>
        </p:txBody>
      </p:sp>
    </p:spTree>
  </p:cSld>
  <p:clrMapOvr>
    <a:masterClrMapping/>
  </p:clrMapOvr>
  <p:hf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e_graphique">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539751" y="1743074"/>
            <a:ext cx="3960000" cy="2736851"/>
          </a:xfrm>
          <a:prstGeom prst="rect">
            <a:avLst/>
          </a:prstGeom>
        </p:spPr>
        <p:txBody>
          <a:bodyPr/>
          <a:lstStyle>
            <a:lvl2pPr>
              <a:defRPr/>
            </a:lvl2pPr>
            <a:lvl3pPr>
              <a:defRPr/>
            </a:lvl3pPr>
            <a:lvl4pPr>
              <a:defRPr baseline="0"/>
            </a:lvl4pPr>
            <a:lvl5pPr>
              <a:defRPr/>
            </a:lvl5p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p:txBody>
      </p:sp>
      <p:sp>
        <p:nvSpPr>
          <p:cNvPr id="15" name="Espace réservé du graphique 14"/>
          <p:cNvSpPr>
            <a:spLocks noGrp="1"/>
          </p:cNvSpPr>
          <p:nvPr>
            <p:ph type="chart" sz="quarter" idx="14" hasCustomPrompt="1"/>
          </p:nvPr>
        </p:nvSpPr>
        <p:spPr bwMode="gray">
          <a:xfrm>
            <a:off x="4644250" y="1779588"/>
            <a:ext cx="3960000" cy="2700337"/>
          </a:xfrm>
          <a:prstGeom prst="rect">
            <a:avLst/>
          </a:prstGeom>
          <a:noFill/>
        </p:spPr>
        <p:txBody>
          <a:bodyPr tIns="720000" anchor="ctr" anchorCtr="0"/>
          <a:lstStyle>
            <a:lvl1pPr algn="ctr">
              <a:defRPr b="0" cap="all" baseline="0">
                <a:latin typeface="+mn-lt"/>
              </a:defRPr>
            </a:lvl1pPr>
          </a:lstStyle>
          <a:p>
            <a:r>
              <a:rPr lang="fr-FR"/>
              <a:t>GRAPHIQUE</a:t>
            </a:r>
          </a:p>
        </p:txBody>
      </p:sp>
      <p:sp>
        <p:nvSpPr>
          <p:cNvPr id="10" name="Espace réservé de la date 6"/>
          <p:cNvSpPr>
            <a:spLocks noGrp="1"/>
          </p:cNvSpPr>
          <p:nvPr>
            <p:ph type="dt" sz="half" idx="10"/>
          </p:nvPr>
        </p:nvSpPr>
        <p:spPr bwMode="gray">
          <a:xfrm>
            <a:off x="539749" y="4813200"/>
            <a:ext cx="7669213" cy="162000"/>
          </a:xfrm>
          <a:prstGeom prst="rect">
            <a:avLst/>
          </a:prstGeom>
        </p:spPr>
        <p:txBody>
          <a:bodyPr/>
          <a:lstStyle/>
          <a:p>
            <a:fld id="{1C498F7B-E602-A041-8302-9D59DB2EB5CB}" type="datetime2">
              <a:rPr lang="fr-FR" smtClean="0"/>
              <a:t>mardi 7 janvier 2025</a:t>
            </a:fld>
            <a:endParaRPr lang="fr-FR"/>
          </a:p>
        </p:txBody>
      </p:sp>
      <p:sp>
        <p:nvSpPr>
          <p:cNvPr id="11" name="Espace réservé du texte 13"/>
          <p:cNvSpPr>
            <a:spLocks noGrp="1"/>
          </p:cNvSpPr>
          <p:nvPr>
            <p:ph type="body" sz="quarter" idx="15"/>
          </p:nvPr>
        </p:nvSpPr>
        <p:spPr bwMode="gray">
          <a:xfrm>
            <a:off x="538480" y="371793"/>
            <a:ext cx="8035290" cy="432000"/>
          </a:xfrm>
          <a:prstGeom prst="rect">
            <a:avLst/>
          </a:prstGeom>
        </p:spPr>
        <p:txBody>
          <a:bodyPr>
            <a:noAutofit/>
          </a:bodyPr>
          <a:lstStyle>
            <a:lvl1pPr>
              <a:lnSpc>
                <a:spcPct val="90000"/>
              </a:lnSpc>
              <a:spcAft>
                <a:spcPts val="0"/>
              </a:spcAft>
              <a:defRPr sz="3200" b="0" i="0" cap="none" baseline="0">
                <a:solidFill>
                  <a:srgbClr val="71B304"/>
                </a:solidFill>
                <a:latin typeface="Avenir LT Std 95 Black"/>
                <a:cs typeface="Avenir LT Std 95 Black"/>
              </a:defRPr>
            </a:lvl1pPr>
          </a:lstStyle>
          <a:p>
            <a:pPr lvl="0"/>
            <a:r>
              <a:rPr lang="fr-FR"/>
              <a:t>Cliquez pour modifier les styles du texte du masque</a:t>
            </a:r>
          </a:p>
        </p:txBody>
      </p:sp>
      <p:sp>
        <p:nvSpPr>
          <p:cNvPr id="12" name="Espace réservé du texte 13"/>
          <p:cNvSpPr>
            <a:spLocks noGrp="1"/>
          </p:cNvSpPr>
          <p:nvPr>
            <p:ph type="body" sz="quarter" idx="13"/>
          </p:nvPr>
        </p:nvSpPr>
        <p:spPr bwMode="gray">
          <a:xfrm>
            <a:off x="539750" y="950913"/>
            <a:ext cx="8064500" cy="432000"/>
          </a:xfrm>
          <a:prstGeom prst="rect">
            <a:avLst/>
          </a:prstGeom>
        </p:spPr>
        <p:txBody>
          <a:bodyPr/>
          <a:lstStyle>
            <a:lvl1pPr>
              <a:lnSpc>
                <a:spcPct val="90000"/>
              </a:lnSpc>
              <a:spcAft>
                <a:spcPts val="0"/>
              </a:spcAft>
              <a:defRPr sz="1400" b="0" i="0" cap="none" baseline="0">
                <a:solidFill>
                  <a:srgbClr val="747678"/>
                </a:solidFill>
                <a:latin typeface="Avenir LT Std 95 Black"/>
                <a:cs typeface="Avenir LT Std 95 Black"/>
              </a:defRPr>
            </a:lvl1pPr>
          </a:lstStyle>
          <a:p>
            <a:pPr lvl="0"/>
            <a:r>
              <a:rPr lang="fr-FR"/>
              <a:t>Cliquez pour modifier les styles du texte du masque</a:t>
            </a:r>
          </a:p>
        </p:txBody>
      </p:sp>
    </p:spTree>
  </p:cSld>
  <p:clrMapOvr>
    <a:masterClrMapping/>
  </p:clrMapOvr>
  <p:hf hdr="0" ft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re_graphique">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bwMode="gray">
          <a:xfrm>
            <a:off x="539749" y="4813200"/>
            <a:ext cx="7669213" cy="162000"/>
          </a:xfrm>
          <a:prstGeom prst="rect">
            <a:avLst/>
          </a:prstGeom>
        </p:spPr>
        <p:txBody>
          <a:bodyPr/>
          <a:lstStyle/>
          <a:p>
            <a:fld id="{711B99EC-69CC-F34B-B536-FE60C01BBBA0}" type="datetime2">
              <a:rPr lang="fr-FR" smtClean="0"/>
              <a:t>mardi 7 janvier 2025</a:t>
            </a:fld>
            <a:endParaRPr lang="fr-FR"/>
          </a:p>
        </p:txBody>
      </p:sp>
      <p:sp>
        <p:nvSpPr>
          <p:cNvPr id="8" name="Espace réservé du numéro de diapositive 7"/>
          <p:cNvSpPr>
            <a:spLocks noGrp="1"/>
          </p:cNvSpPr>
          <p:nvPr>
            <p:ph type="sldNum" sz="quarter" idx="11"/>
          </p:nvPr>
        </p:nvSpPr>
        <p:spPr bwMode="gray">
          <a:xfrm>
            <a:off x="179387" y="4813200"/>
            <a:ext cx="360362" cy="162000"/>
          </a:xfrm>
          <a:prstGeom prst="rect">
            <a:avLst/>
          </a:prstGeom>
        </p:spPr>
        <p:txBody>
          <a:bodyPr/>
          <a:lstStyle/>
          <a:p>
            <a:fld id="{733122C9-A0B9-462F-8757-0847AD287B63}" type="slidenum">
              <a:rPr lang="fr-FR" smtClean="0"/>
              <a:pPr/>
              <a:t>‹N°›</a:t>
            </a:fld>
            <a:endParaRPr lang="fr-FR"/>
          </a:p>
        </p:txBody>
      </p:sp>
      <p:sp>
        <p:nvSpPr>
          <p:cNvPr id="15" name="Espace réservé du graphique 14"/>
          <p:cNvSpPr>
            <a:spLocks noGrp="1"/>
          </p:cNvSpPr>
          <p:nvPr>
            <p:ph type="chart" sz="quarter" idx="14" hasCustomPrompt="1"/>
          </p:nvPr>
        </p:nvSpPr>
        <p:spPr bwMode="gray">
          <a:xfrm>
            <a:off x="539750" y="1779588"/>
            <a:ext cx="8064500" cy="2700337"/>
          </a:xfrm>
          <a:prstGeom prst="rect">
            <a:avLst/>
          </a:prstGeom>
        </p:spPr>
        <p:txBody>
          <a:bodyPr tIns="720000" anchor="ctr" anchorCtr="0"/>
          <a:lstStyle>
            <a:lvl1pPr algn="ctr">
              <a:defRPr b="0" cap="all" baseline="0">
                <a:latin typeface="+mn-lt"/>
              </a:defRPr>
            </a:lvl1pPr>
          </a:lstStyle>
          <a:p>
            <a:r>
              <a:rPr lang="fr-FR"/>
              <a:t>GRAPHIQUE</a:t>
            </a:r>
          </a:p>
        </p:txBody>
      </p:sp>
      <p:sp>
        <p:nvSpPr>
          <p:cNvPr id="10" name="Espace réservé du texte 13"/>
          <p:cNvSpPr>
            <a:spLocks noGrp="1"/>
          </p:cNvSpPr>
          <p:nvPr>
            <p:ph type="body" sz="quarter" idx="15"/>
          </p:nvPr>
        </p:nvSpPr>
        <p:spPr bwMode="gray">
          <a:xfrm>
            <a:off x="538480" y="371793"/>
            <a:ext cx="8035290" cy="432000"/>
          </a:xfrm>
          <a:prstGeom prst="rect">
            <a:avLst/>
          </a:prstGeom>
        </p:spPr>
        <p:txBody>
          <a:bodyPr>
            <a:noAutofit/>
          </a:bodyPr>
          <a:lstStyle>
            <a:lvl1pPr>
              <a:lnSpc>
                <a:spcPct val="90000"/>
              </a:lnSpc>
              <a:spcAft>
                <a:spcPts val="0"/>
              </a:spcAft>
              <a:defRPr sz="3200" b="0" i="0" cap="none" baseline="0">
                <a:solidFill>
                  <a:srgbClr val="71B304"/>
                </a:solidFill>
                <a:latin typeface="Avenir LT Std 95 Black"/>
                <a:cs typeface="Avenir LT Std 95 Black"/>
              </a:defRPr>
            </a:lvl1pPr>
          </a:lstStyle>
          <a:p>
            <a:pPr lvl="0"/>
            <a:r>
              <a:rPr lang="fr-FR"/>
              <a:t>Cliquez pour modifier les styles du texte du masque</a:t>
            </a:r>
          </a:p>
        </p:txBody>
      </p:sp>
      <p:sp>
        <p:nvSpPr>
          <p:cNvPr id="11" name="Espace réservé du texte 13"/>
          <p:cNvSpPr>
            <a:spLocks noGrp="1"/>
          </p:cNvSpPr>
          <p:nvPr>
            <p:ph type="body" sz="quarter" idx="13"/>
          </p:nvPr>
        </p:nvSpPr>
        <p:spPr bwMode="gray">
          <a:xfrm>
            <a:off x="539750" y="950913"/>
            <a:ext cx="8064500" cy="432000"/>
          </a:xfrm>
          <a:prstGeom prst="rect">
            <a:avLst/>
          </a:prstGeom>
        </p:spPr>
        <p:txBody>
          <a:bodyPr/>
          <a:lstStyle>
            <a:lvl1pPr>
              <a:lnSpc>
                <a:spcPct val="90000"/>
              </a:lnSpc>
              <a:spcAft>
                <a:spcPts val="0"/>
              </a:spcAft>
              <a:defRPr sz="1400" b="0" i="0" cap="none" baseline="0">
                <a:solidFill>
                  <a:srgbClr val="747678"/>
                </a:solidFill>
                <a:latin typeface="Avenir LT Std 95 Black"/>
                <a:cs typeface="Avenir LT Std 95 Black"/>
              </a:defRPr>
            </a:lvl1pPr>
          </a:lstStyle>
          <a:p>
            <a:pPr lvl="0"/>
            <a:r>
              <a:rPr lang="fr-FR"/>
              <a:t>Cliquez pour modifier les styles du texte du masque</a:t>
            </a:r>
          </a:p>
        </p:txBody>
      </p:sp>
    </p:spTree>
  </p:cSld>
  <p:clrMapOvr>
    <a:masterClrMapping/>
  </p:clrMapOvr>
  <p:hf hdr="0" ftr="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re_graphique_texte">
    <p:spTree>
      <p:nvGrpSpPr>
        <p:cNvPr id="1" name=""/>
        <p:cNvGrpSpPr/>
        <p:nvPr/>
      </p:nvGrpSpPr>
      <p:grpSpPr>
        <a:xfrm>
          <a:off x="0" y="0"/>
          <a:ext cx="0" cy="0"/>
          <a:chOff x="0" y="0"/>
          <a:chExt cx="0" cy="0"/>
        </a:xfrm>
      </p:grpSpPr>
      <p:sp>
        <p:nvSpPr>
          <p:cNvPr id="15" name="Espace réservé du graphique 14"/>
          <p:cNvSpPr>
            <a:spLocks noGrp="1"/>
          </p:cNvSpPr>
          <p:nvPr>
            <p:ph type="chart" sz="quarter" idx="14" hasCustomPrompt="1"/>
          </p:nvPr>
        </p:nvSpPr>
        <p:spPr bwMode="gray">
          <a:xfrm>
            <a:off x="539750" y="1779588"/>
            <a:ext cx="8064500" cy="2700337"/>
          </a:xfrm>
          <a:prstGeom prst="rect">
            <a:avLst/>
          </a:prstGeom>
        </p:spPr>
        <p:txBody>
          <a:bodyPr tIns="720000" anchor="ctr" anchorCtr="0"/>
          <a:lstStyle>
            <a:lvl1pPr algn="ctr">
              <a:defRPr b="0" cap="all" baseline="0">
                <a:latin typeface="+mn-lt"/>
              </a:defRPr>
            </a:lvl1pPr>
          </a:lstStyle>
          <a:p>
            <a:r>
              <a:rPr lang="fr-FR"/>
              <a:t>GRAPHIQUE</a:t>
            </a:r>
          </a:p>
        </p:txBody>
      </p:sp>
      <p:sp>
        <p:nvSpPr>
          <p:cNvPr id="7" name="Espace réservé de la date 6"/>
          <p:cNvSpPr>
            <a:spLocks noGrp="1"/>
          </p:cNvSpPr>
          <p:nvPr>
            <p:ph type="dt" sz="half" idx="10"/>
          </p:nvPr>
        </p:nvSpPr>
        <p:spPr bwMode="gray">
          <a:xfrm>
            <a:off x="539749" y="4813200"/>
            <a:ext cx="7669213" cy="162000"/>
          </a:xfrm>
          <a:prstGeom prst="rect">
            <a:avLst/>
          </a:prstGeom>
        </p:spPr>
        <p:txBody>
          <a:bodyPr/>
          <a:lstStyle/>
          <a:p>
            <a:fld id="{7E3E81CF-CF25-374C-98A7-20E08F1FF1DA}" type="datetime2">
              <a:rPr lang="fr-FR" smtClean="0"/>
              <a:t>mardi 7 janvier 2025</a:t>
            </a:fld>
            <a:endParaRPr lang="fr-FR"/>
          </a:p>
        </p:txBody>
      </p:sp>
      <p:sp>
        <p:nvSpPr>
          <p:cNvPr id="8" name="Espace réservé du numéro de diapositive 7"/>
          <p:cNvSpPr>
            <a:spLocks noGrp="1"/>
          </p:cNvSpPr>
          <p:nvPr>
            <p:ph type="sldNum" sz="quarter" idx="11"/>
          </p:nvPr>
        </p:nvSpPr>
        <p:spPr bwMode="gray">
          <a:xfrm>
            <a:off x="179387" y="4813200"/>
            <a:ext cx="360362" cy="162000"/>
          </a:xfrm>
          <a:prstGeom prst="rect">
            <a:avLst/>
          </a:prstGeom>
        </p:spPr>
        <p:txBody>
          <a:bodyPr/>
          <a:lstStyle/>
          <a:p>
            <a:fld id="{733122C9-A0B9-462F-8757-0847AD287B63}" type="slidenum">
              <a:rPr lang="fr-FR" smtClean="0"/>
              <a:pPr/>
              <a:t>‹N°›</a:t>
            </a:fld>
            <a:endParaRPr lang="fr-FR"/>
          </a:p>
        </p:txBody>
      </p:sp>
      <p:sp>
        <p:nvSpPr>
          <p:cNvPr id="13" name="Espace réservé du texte 12"/>
          <p:cNvSpPr>
            <a:spLocks noGrp="1"/>
          </p:cNvSpPr>
          <p:nvPr>
            <p:ph type="body" sz="quarter" idx="15"/>
          </p:nvPr>
        </p:nvSpPr>
        <p:spPr bwMode="gray">
          <a:xfrm>
            <a:off x="5652120" y="1743075"/>
            <a:ext cx="2952131" cy="1908573"/>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0" name="Espace réservé du texte 13"/>
          <p:cNvSpPr>
            <a:spLocks noGrp="1"/>
          </p:cNvSpPr>
          <p:nvPr>
            <p:ph type="body" sz="quarter" idx="16"/>
          </p:nvPr>
        </p:nvSpPr>
        <p:spPr bwMode="gray">
          <a:xfrm>
            <a:off x="538480" y="371793"/>
            <a:ext cx="8035290" cy="432000"/>
          </a:xfrm>
          <a:prstGeom prst="rect">
            <a:avLst/>
          </a:prstGeom>
        </p:spPr>
        <p:txBody>
          <a:bodyPr>
            <a:noAutofit/>
          </a:bodyPr>
          <a:lstStyle>
            <a:lvl1pPr>
              <a:lnSpc>
                <a:spcPct val="90000"/>
              </a:lnSpc>
              <a:spcAft>
                <a:spcPts val="0"/>
              </a:spcAft>
              <a:defRPr sz="3200" b="0" i="0" cap="none" baseline="0">
                <a:solidFill>
                  <a:srgbClr val="71B304"/>
                </a:solidFill>
                <a:latin typeface="Avenir LT Std 95 Black"/>
                <a:cs typeface="Avenir LT Std 95 Black"/>
              </a:defRPr>
            </a:lvl1pPr>
          </a:lstStyle>
          <a:p>
            <a:pPr lvl="0"/>
            <a:r>
              <a:rPr lang="fr-FR"/>
              <a:t>Cliquez pour modifier les styles du texte du masque</a:t>
            </a:r>
          </a:p>
        </p:txBody>
      </p:sp>
      <p:sp>
        <p:nvSpPr>
          <p:cNvPr id="11" name="Espace réservé du texte 13"/>
          <p:cNvSpPr>
            <a:spLocks noGrp="1"/>
          </p:cNvSpPr>
          <p:nvPr>
            <p:ph type="body" sz="quarter" idx="13"/>
          </p:nvPr>
        </p:nvSpPr>
        <p:spPr bwMode="gray">
          <a:xfrm>
            <a:off x="539750" y="950913"/>
            <a:ext cx="8064500" cy="432000"/>
          </a:xfrm>
          <a:prstGeom prst="rect">
            <a:avLst/>
          </a:prstGeom>
        </p:spPr>
        <p:txBody>
          <a:bodyPr/>
          <a:lstStyle>
            <a:lvl1pPr>
              <a:lnSpc>
                <a:spcPct val="90000"/>
              </a:lnSpc>
              <a:spcAft>
                <a:spcPts val="0"/>
              </a:spcAft>
              <a:defRPr sz="1400" b="0" i="0" cap="none" baseline="0">
                <a:solidFill>
                  <a:srgbClr val="747678"/>
                </a:solidFill>
                <a:latin typeface="Avenir LT Std 95 Black"/>
                <a:cs typeface="Avenir LT Std 95 Black"/>
              </a:defRPr>
            </a:lvl1pPr>
          </a:lstStyle>
          <a:p>
            <a:pPr lvl="0"/>
            <a:r>
              <a:rPr lang="fr-FR"/>
              <a:t>Cliquez pour modifier les styles du texte du masque</a:t>
            </a:r>
          </a:p>
        </p:txBody>
      </p:sp>
    </p:spTree>
  </p:cSld>
  <p:clrMapOvr>
    <a:masterClrMapping/>
  </p:clrMapOvr>
  <p:hf hdr="0" ftr="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re_tableau_type_1">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bwMode="gray">
          <a:xfrm>
            <a:off x="539749" y="4813200"/>
            <a:ext cx="7669213" cy="162000"/>
          </a:xfrm>
          <a:prstGeom prst="rect">
            <a:avLst/>
          </a:prstGeom>
        </p:spPr>
        <p:txBody>
          <a:bodyPr/>
          <a:lstStyle/>
          <a:p>
            <a:fld id="{C05FFC29-6C5D-B543-B5C0-2B55D261E85D}" type="datetime2">
              <a:rPr lang="fr-FR" smtClean="0"/>
              <a:t>mardi 7 janvier 2025</a:t>
            </a:fld>
            <a:endParaRPr lang="fr-FR"/>
          </a:p>
        </p:txBody>
      </p:sp>
      <p:sp>
        <p:nvSpPr>
          <p:cNvPr id="8" name="Espace réservé du numéro de diapositive 7"/>
          <p:cNvSpPr>
            <a:spLocks noGrp="1"/>
          </p:cNvSpPr>
          <p:nvPr>
            <p:ph type="sldNum" sz="quarter" idx="11"/>
          </p:nvPr>
        </p:nvSpPr>
        <p:spPr bwMode="gray">
          <a:xfrm>
            <a:off x="179387" y="4813200"/>
            <a:ext cx="360362" cy="162000"/>
          </a:xfrm>
          <a:prstGeom prst="rect">
            <a:avLst/>
          </a:prstGeom>
        </p:spPr>
        <p:txBody>
          <a:bodyPr/>
          <a:lstStyle/>
          <a:p>
            <a:fld id="{733122C9-A0B9-462F-8757-0847AD287B63}" type="slidenum">
              <a:rPr lang="fr-FR" smtClean="0"/>
              <a:pPr/>
              <a:t>‹N°›</a:t>
            </a:fld>
            <a:endParaRPr lang="fr-FR"/>
          </a:p>
        </p:txBody>
      </p:sp>
      <p:sp>
        <p:nvSpPr>
          <p:cNvPr id="13" name="Espace réservé du tableau 12"/>
          <p:cNvSpPr>
            <a:spLocks noGrp="1"/>
          </p:cNvSpPr>
          <p:nvPr>
            <p:ph type="tbl" sz="quarter" idx="14"/>
          </p:nvPr>
        </p:nvSpPr>
        <p:spPr bwMode="gray">
          <a:xfrm>
            <a:off x="539751" y="1779588"/>
            <a:ext cx="8064499" cy="2340000"/>
          </a:xfrm>
          <a:prstGeom prst="rect">
            <a:avLst/>
          </a:prstGeom>
        </p:spPr>
        <p:txBody>
          <a:bodyPr tIns="720000" anchor="ctr" anchorCtr="0"/>
          <a:lstStyle>
            <a:lvl1pPr algn="ctr">
              <a:spcAft>
                <a:spcPts val="0"/>
              </a:spcAft>
              <a:defRPr b="0" cap="all" baseline="0">
                <a:latin typeface="+mn-lt"/>
              </a:defRPr>
            </a:lvl1pPr>
          </a:lstStyle>
          <a:p>
            <a:endParaRPr lang="fr-FR"/>
          </a:p>
        </p:txBody>
      </p:sp>
      <p:sp>
        <p:nvSpPr>
          <p:cNvPr id="17" name="Espace réservé du texte 16"/>
          <p:cNvSpPr>
            <a:spLocks noGrp="1"/>
          </p:cNvSpPr>
          <p:nvPr>
            <p:ph type="body" sz="quarter" idx="15" hasCustomPrompt="1"/>
          </p:nvPr>
        </p:nvSpPr>
        <p:spPr bwMode="gray">
          <a:xfrm>
            <a:off x="2987674" y="4146620"/>
            <a:ext cx="900000" cy="216000"/>
          </a:xfrm>
          <a:prstGeom prst="rect">
            <a:avLst/>
          </a:prstGeom>
        </p:spPr>
        <p:txBody>
          <a:bodyPr anchor="ctr" anchorCtr="0"/>
          <a:lstStyle>
            <a:lvl1pPr>
              <a:spcAft>
                <a:spcPts val="0"/>
              </a:spcAft>
              <a:defRPr sz="1000" b="0" baseline="0">
                <a:solidFill>
                  <a:schemeClr val="tx1"/>
                </a:solidFill>
                <a:latin typeface="+mn-lt"/>
              </a:defRPr>
            </a:lvl1pPr>
          </a:lstStyle>
          <a:p>
            <a:pPr lvl="0"/>
            <a:r>
              <a:rPr lang="fr-FR"/>
              <a:t>Texte</a:t>
            </a:r>
          </a:p>
        </p:txBody>
      </p:sp>
      <p:sp>
        <p:nvSpPr>
          <p:cNvPr id="18" name="Espace réservé du texte 16"/>
          <p:cNvSpPr>
            <a:spLocks noGrp="1"/>
          </p:cNvSpPr>
          <p:nvPr>
            <p:ph type="body" sz="quarter" idx="16" hasCustomPrompt="1"/>
          </p:nvPr>
        </p:nvSpPr>
        <p:spPr bwMode="gray">
          <a:xfrm>
            <a:off x="2807804" y="4209318"/>
            <a:ext cx="93600" cy="93600"/>
          </a:xfrm>
          <a:prstGeom prst="ellipse">
            <a:avLst/>
          </a:prstGeom>
          <a:solidFill>
            <a:schemeClr val="accent1"/>
          </a:solidFill>
        </p:spPr>
        <p:txBody>
          <a:bodyPr/>
          <a:lstStyle>
            <a:lvl1pPr>
              <a:spcAft>
                <a:spcPts val="0"/>
              </a:spcAft>
              <a:defRPr sz="100" b="0" baseline="0">
                <a:solidFill>
                  <a:schemeClr val="accent1">
                    <a:alpha val="0"/>
                  </a:schemeClr>
                </a:solidFill>
              </a:defRPr>
            </a:lvl1pPr>
          </a:lstStyle>
          <a:p>
            <a:pPr lvl="0"/>
            <a:r>
              <a:rPr lang="fr-FR"/>
              <a:t> </a:t>
            </a:r>
          </a:p>
        </p:txBody>
      </p:sp>
      <p:sp>
        <p:nvSpPr>
          <p:cNvPr id="19" name="Espace réservé du texte 16"/>
          <p:cNvSpPr>
            <a:spLocks noGrp="1"/>
          </p:cNvSpPr>
          <p:nvPr>
            <p:ph type="body" sz="quarter" idx="17" hasCustomPrompt="1"/>
          </p:nvPr>
        </p:nvSpPr>
        <p:spPr bwMode="gray">
          <a:xfrm>
            <a:off x="4166818" y="4146620"/>
            <a:ext cx="900000" cy="216000"/>
          </a:xfrm>
          <a:prstGeom prst="rect">
            <a:avLst/>
          </a:prstGeom>
        </p:spPr>
        <p:txBody>
          <a:bodyPr anchor="ctr" anchorCtr="0"/>
          <a:lstStyle>
            <a:lvl1pPr>
              <a:spcAft>
                <a:spcPts val="0"/>
              </a:spcAft>
              <a:defRPr sz="1000" b="0" baseline="0">
                <a:solidFill>
                  <a:schemeClr val="tx1"/>
                </a:solidFill>
                <a:latin typeface="+mn-lt"/>
              </a:defRPr>
            </a:lvl1pPr>
          </a:lstStyle>
          <a:p>
            <a:pPr lvl="0"/>
            <a:r>
              <a:rPr lang="fr-FR"/>
              <a:t>Texte</a:t>
            </a:r>
          </a:p>
        </p:txBody>
      </p:sp>
      <p:sp>
        <p:nvSpPr>
          <p:cNvPr id="20" name="Espace réservé du texte 16"/>
          <p:cNvSpPr>
            <a:spLocks noGrp="1"/>
          </p:cNvSpPr>
          <p:nvPr>
            <p:ph type="body" sz="quarter" idx="18" hasCustomPrompt="1"/>
          </p:nvPr>
        </p:nvSpPr>
        <p:spPr bwMode="gray">
          <a:xfrm>
            <a:off x="3986948" y="4209318"/>
            <a:ext cx="93600" cy="93600"/>
          </a:xfrm>
          <a:prstGeom prst="ellipse">
            <a:avLst/>
          </a:prstGeom>
          <a:solidFill>
            <a:schemeClr val="accent2"/>
          </a:solidFill>
        </p:spPr>
        <p:txBody>
          <a:bodyPr/>
          <a:lstStyle>
            <a:lvl1pPr>
              <a:spcAft>
                <a:spcPts val="0"/>
              </a:spcAft>
              <a:defRPr sz="100" b="0" baseline="0">
                <a:solidFill>
                  <a:schemeClr val="accent1">
                    <a:alpha val="0"/>
                  </a:schemeClr>
                </a:solidFill>
              </a:defRPr>
            </a:lvl1pPr>
          </a:lstStyle>
          <a:p>
            <a:pPr lvl="0"/>
            <a:r>
              <a:rPr lang="fr-FR"/>
              <a:t> </a:t>
            </a:r>
          </a:p>
        </p:txBody>
      </p:sp>
      <p:sp>
        <p:nvSpPr>
          <p:cNvPr id="21" name="Espace réservé du texte 16"/>
          <p:cNvSpPr>
            <a:spLocks noGrp="1"/>
          </p:cNvSpPr>
          <p:nvPr>
            <p:ph type="body" sz="quarter" idx="19" hasCustomPrompt="1"/>
          </p:nvPr>
        </p:nvSpPr>
        <p:spPr bwMode="gray">
          <a:xfrm>
            <a:off x="5345962" y="4146620"/>
            <a:ext cx="900000" cy="216000"/>
          </a:xfrm>
          <a:prstGeom prst="rect">
            <a:avLst/>
          </a:prstGeom>
        </p:spPr>
        <p:txBody>
          <a:bodyPr anchor="ctr" anchorCtr="0"/>
          <a:lstStyle>
            <a:lvl1pPr>
              <a:spcAft>
                <a:spcPts val="0"/>
              </a:spcAft>
              <a:defRPr sz="1000" b="0" baseline="0">
                <a:solidFill>
                  <a:schemeClr val="tx1"/>
                </a:solidFill>
                <a:latin typeface="+mn-lt"/>
              </a:defRPr>
            </a:lvl1pPr>
          </a:lstStyle>
          <a:p>
            <a:pPr lvl="0"/>
            <a:r>
              <a:rPr lang="fr-FR"/>
              <a:t>Texte</a:t>
            </a:r>
          </a:p>
        </p:txBody>
      </p:sp>
      <p:sp>
        <p:nvSpPr>
          <p:cNvPr id="22" name="Espace réservé du texte 16"/>
          <p:cNvSpPr>
            <a:spLocks noGrp="1"/>
          </p:cNvSpPr>
          <p:nvPr>
            <p:ph type="body" sz="quarter" idx="20" hasCustomPrompt="1"/>
          </p:nvPr>
        </p:nvSpPr>
        <p:spPr bwMode="gray">
          <a:xfrm>
            <a:off x="5166092" y="4209318"/>
            <a:ext cx="93600" cy="93600"/>
          </a:xfrm>
          <a:prstGeom prst="ellipse">
            <a:avLst/>
          </a:prstGeom>
          <a:solidFill>
            <a:schemeClr val="accent4"/>
          </a:solidFill>
        </p:spPr>
        <p:txBody>
          <a:bodyPr/>
          <a:lstStyle>
            <a:lvl1pPr>
              <a:spcAft>
                <a:spcPts val="0"/>
              </a:spcAft>
              <a:defRPr sz="100" b="0" baseline="0">
                <a:solidFill>
                  <a:schemeClr val="accent1">
                    <a:alpha val="0"/>
                  </a:schemeClr>
                </a:solidFill>
              </a:defRPr>
            </a:lvl1pPr>
          </a:lstStyle>
          <a:p>
            <a:pPr lvl="0"/>
            <a:r>
              <a:rPr lang="fr-FR"/>
              <a:t> </a:t>
            </a:r>
          </a:p>
        </p:txBody>
      </p:sp>
      <p:sp>
        <p:nvSpPr>
          <p:cNvPr id="23" name="Espace réservé du texte 16"/>
          <p:cNvSpPr>
            <a:spLocks noGrp="1"/>
          </p:cNvSpPr>
          <p:nvPr>
            <p:ph type="body" sz="quarter" idx="21" hasCustomPrompt="1"/>
          </p:nvPr>
        </p:nvSpPr>
        <p:spPr bwMode="gray">
          <a:xfrm>
            <a:off x="6525106" y="4146620"/>
            <a:ext cx="900000" cy="216000"/>
          </a:xfrm>
          <a:prstGeom prst="rect">
            <a:avLst/>
          </a:prstGeom>
        </p:spPr>
        <p:txBody>
          <a:bodyPr anchor="ctr" anchorCtr="0"/>
          <a:lstStyle>
            <a:lvl1pPr>
              <a:spcAft>
                <a:spcPts val="0"/>
              </a:spcAft>
              <a:defRPr sz="1000" b="0" baseline="0">
                <a:solidFill>
                  <a:schemeClr val="tx1"/>
                </a:solidFill>
                <a:latin typeface="+mn-lt"/>
              </a:defRPr>
            </a:lvl1pPr>
          </a:lstStyle>
          <a:p>
            <a:pPr lvl="0"/>
            <a:r>
              <a:rPr lang="fr-FR"/>
              <a:t>Texte</a:t>
            </a:r>
          </a:p>
        </p:txBody>
      </p:sp>
      <p:sp>
        <p:nvSpPr>
          <p:cNvPr id="24" name="Espace réservé du texte 16"/>
          <p:cNvSpPr>
            <a:spLocks noGrp="1"/>
          </p:cNvSpPr>
          <p:nvPr>
            <p:ph type="body" sz="quarter" idx="22" hasCustomPrompt="1"/>
          </p:nvPr>
        </p:nvSpPr>
        <p:spPr bwMode="gray">
          <a:xfrm>
            <a:off x="6345236" y="4209318"/>
            <a:ext cx="93600" cy="93600"/>
          </a:xfrm>
          <a:prstGeom prst="ellipse">
            <a:avLst/>
          </a:prstGeom>
          <a:solidFill>
            <a:schemeClr val="accent5"/>
          </a:solidFill>
        </p:spPr>
        <p:txBody>
          <a:bodyPr/>
          <a:lstStyle>
            <a:lvl1pPr>
              <a:spcAft>
                <a:spcPts val="0"/>
              </a:spcAft>
              <a:defRPr sz="100" b="0" baseline="0">
                <a:solidFill>
                  <a:schemeClr val="accent1">
                    <a:alpha val="0"/>
                  </a:schemeClr>
                </a:solidFill>
              </a:defRPr>
            </a:lvl1pPr>
          </a:lstStyle>
          <a:p>
            <a:pPr lvl="0"/>
            <a:r>
              <a:rPr lang="fr-FR"/>
              <a:t> </a:t>
            </a:r>
          </a:p>
        </p:txBody>
      </p:sp>
      <p:sp>
        <p:nvSpPr>
          <p:cNvPr id="25" name="Espace réservé du texte 16"/>
          <p:cNvSpPr>
            <a:spLocks noGrp="1"/>
          </p:cNvSpPr>
          <p:nvPr>
            <p:ph type="body" sz="quarter" idx="23" hasCustomPrompt="1"/>
          </p:nvPr>
        </p:nvSpPr>
        <p:spPr bwMode="gray">
          <a:xfrm>
            <a:off x="7704250" y="4146620"/>
            <a:ext cx="900000" cy="216000"/>
          </a:xfrm>
          <a:prstGeom prst="rect">
            <a:avLst/>
          </a:prstGeom>
        </p:spPr>
        <p:txBody>
          <a:bodyPr anchor="ctr" anchorCtr="0"/>
          <a:lstStyle>
            <a:lvl1pPr>
              <a:spcAft>
                <a:spcPts val="0"/>
              </a:spcAft>
              <a:defRPr sz="1000" b="0" baseline="0">
                <a:solidFill>
                  <a:schemeClr val="tx1"/>
                </a:solidFill>
                <a:latin typeface="+mn-lt"/>
              </a:defRPr>
            </a:lvl1pPr>
          </a:lstStyle>
          <a:p>
            <a:pPr lvl="0"/>
            <a:r>
              <a:rPr lang="fr-FR"/>
              <a:t>Texte</a:t>
            </a:r>
          </a:p>
        </p:txBody>
      </p:sp>
      <p:sp>
        <p:nvSpPr>
          <p:cNvPr id="26" name="Espace réservé du texte 16"/>
          <p:cNvSpPr>
            <a:spLocks noGrp="1"/>
          </p:cNvSpPr>
          <p:nvPr>
            <p:ph type="body" sz="quarter" idx="24" hasCustomPrompt="1"/>
          </p:nvPr>
        </p:nvSpPr>
        <p:spPr bwMode="gray">
          <a:xfrm>
            <a:off x="7524380" y="4209318"/>
            <a:ext cx="93600" cy="93600"/>
          </a:xfrm>
          <a:prstGeom prst="ellipse">
            <a:avLst/>
          </a:prstGeom>
          <a:solidFill>
            <a:schemeClr val="bg2"/>
          </a:solidFill>
        </p:spPr>
        <p:txBody>
          <a:bodyPr/>
          <a:lstStyle>
            <a:lvl1pPr>
              <a:spcAft>
                <a:spcPts val="0"/>
              </a:spcAft>
              <a:defRPr sz="100" b="0" baseline="0">
                <a:solidFill>
                  <a:schemeClr val="accent1">
                    <a:alpha val="0"/>
                  </a:schemeClr>
                </a:solidFill>
              </a:defRPr>
            </a:lvl1pPr>
          </a:lstStyle>
          <a:p>
            <a:pPr lvl="0"/>
            <a:r>
              <a:rPr lang="fr-FR"/>
              <a:t> </a:t>
            </a:r>
          </a:p>
        </p:txBody>
      </p:sp>
      <p:sp>
        <p:nvSpPr>
          <p:cNvPr id="27" name="Espace réservé du texte 13"/>
          <p:cNvSpPr>
            <a:spLocks noGrp="1"/>
          </p:cNvSpPr>
          <p:nvPr>
            <p:ph type="body" sz="quarter" idx="25"/>
          </p:nvPr>
        </p:nvSpPr>
        <p:spPr bwMode="gray">
          <a:xfrm>
            <a:off x="538480" y="371793"/>
            <a:ext cx="8035290" cy="432000"/>
          </a:xfrm>
          <a:prstGeom prst="rect">
            <a:avLst/>
          </a:prstGeom>
        </p:spPr>
        <p:txBody>
          <a:bodyPr>
            <a:noAutofit/>
          </a:bodyPr>
          <a:lstStyle>
            <a:lvl1pPr>
              <a:lnSpc>
                <a:spcPct val="90000"/>
              </a:lnSpc>
              <a:spcAft>
                <a:spcPts val="0"/>
              </a:spcAft>
              <a:defRPr sz="3200" b="0" i="0" cap="none" baseline="0">
                <a:solidFill>
                  <a:srgbClr val="71B304"/>
                </a:solidFill>
                <a:latin typeface="Avenir LT Std 95 Black"/>
                <a:cs typeface="Avenir LT Std 95 Black"/>
              </a:defRPr>
            </a:lvl1pPr>
          </a:lstStyle>
          <a:p>
            <a:pPr lvl="0"/>
            <a:r>
              <a:rPr lang="fr-FR"/>
              <a:t>Cliquez pour modifier les styles du texte du masque</a:t>
            </a:r>
          </a:p>
        </p:txBody>
      </p:sp>
      <p:sp>
        <p:nvSpPr>
          <p:cNvPr id="28" name="Espace réservé du texte 13"/>
          <p:cNvSpPr>
            <a:spLocks noGrp="1"/>
          </p:cNvSpPr>
          <p:nvPr>
            <p:ph type="body" sz="quarter" idx="13"/>
          </p:nvPr>
        </p:nvSpPr>
        <p:spPr bwMode="gray">
          <a:xfrm>
            <a:off x="539750" y="950913"/>
            <a:ext cx="8064500" cy="432000"/>
          </a:xfrm>
          <a:prstGeom prst="rect">
            <a:avLst/>
          </a:prstGeom>
        </p:spPr>
        <p:txBody>
          <a:bodyPr/>
          <a:lstStyle>
            <a:lvl1pPr>
              <a:lnSpc>
                <a:spcPct val="90000"/>
              </a:lnSpc>
              <a:spcAft>
                <a:spcPts val="0"/>
              </a:spcAft>
              <a:defRPr sz="1400" b="0" i="0" cap="none" baseline="0">
                <a:solidFill>
                  <a:srgbClr val="747678"/>
                </a:solidFill>
                <a:latin typeface="Avenir LT Std 95 Black"/>
                <a:cs typeface="Avenir LT Std 95 Black"/>
              </a:defRPr>
            </a:lvl1pPr>
          </a:lstStyle>
          <a:p>
            <a:pPr lvl="0"/>
            <a:r>
              <a:rPr lang="fr-FR"/>
              <a:t>Cliquez pour modifier les styles du texte du masque</a:t>
            </a:r>
          </a:p>
        </p:txBody>
      </p:sp>
    </p:spTree>
  </p:cSld>
  <p:clrMapOvr>
    <a:masterClrMapping/>
  </p:clrMapOvr>
  <p:hf hdr="0" ftr="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re_tableau_type_2">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bwMode="gray">
          <a:xfrm>
            <a:off x="539749" y="4813200"/>
            <a:ext cx="7669213" cy="162000"/>
          </a:xfrm>
          <a:prstGeom prst="rect">
            <a:avLst/>
          </a:prstGeom>
        </p:spPr>
        <p:txBody>
          <a:bodyPr/>
          <a:lstStyle/>
          <a:p>
            <a:fld id="{77106DF6-30EF-B346-9750-65C9596D6AC1}" type="datetime2">
              <a:rPr lang="fr-FR" smtClean="0"/>
              <a:t>mardi 7 janvier 2025</a:t>
            </a:fld>
            <a:endParaRPr lang="fr-FR"/>
          </a:p>
        </p:txBody>
      </p:sp>
      <p:sp>
        <p:nvSpPr>
          <p:cNvPr id="8" name="Espace réservé du numéro de diapositive 7"/>
          <p:cNvSpPr>
            <a:spLocks noGrp="1"/>
          </p:cNvSpPr>
          <p:nvPr>
            <p:ph type="sldNum" sz="quarter" idx="11"/>
          </p:nvPr>
        </p:nvSpPr>
        <p:spPr bwMode="gray">
          <a:xfrm>
            <a:off x="179387" y="4813200"/>
            <a:ext cx="360362" cy="162000"/>
          </a:xfrm>
          <a:prstGeom prst="rect">
            <a:avLst/>
          </a:prstGeom>
        </p:spPr>
        <p:txBody>
          <a:bodyPr/>
          <a:lstStyle/>
          <a:p>
            <a:fld id="{733122C9-A0B9-462F-8757-0847AD287B63}" type="slidenum">
              <a:rPr lang="fr-FR" smtClean="0"/>
              <a:pPr/>
              <a:t>‹N°›</a:t>
            </a:fld>
            <a:endParaRPr lang="fr-FR"/>
          </a:p>
        </p:txBody>
      </p:sp>
      <p:sp>
        <p:nvSpPr>
          <p:cNvPr id="13" name="Espace réservé du tableau 12"/>
          <p:cNvSpPr>
            <a:spLocks noGrp="1"/>
          </p:cNvSpPr>
          <p:nvPr>
            <p:ph type="tbl" sz="quarter" idx="14"/>
          </p:nvPr>
        </p:nvSpPr>
        <p:spPr bwMode="gray">
          <a:xfrm>
            <a:off x="539750" y="1779588"/>
            <a:ext cx="8064499" cy="2160000"/>
          </a:xfrm>
          <a:prstGeom prst="rect">
            <a:avLst/>
          </a:prstGeom>
        </p:spPr>
        <p:txBody>
          <a:bodyPr tIns="720000" anchor="ctr" anchorCtr="0"/>
          <a:lstStyle>
            <a:lvl1pPr algn="ctr">
              <a:spcAft>
                <a:spcPts val="0"/>
              </a:spcAft>
              <a:defRPr b="0" cap="all" baseline="0">
                <a:latin typeface="+mn-lt"/>
              </a:defRPr>
            </a:lvl1pPr>
          </a:lstStyle>
          <a:p>
            <a:endParaRPr lang="fr-FR"/>
          </a:p>
        </p:txBody>
      </p:sp>
      <p:sp>
        <p:nvSpPr>
          <p:cNvPr id="17" name="Espace réservé du texte 16"/>
          <p:cNvSpPr>
            <a:spLocks noGrp="1"/>
          </p:cNvSpPr>
          <p:nvPr>
            <p:ph type="body" sz="quarter" idx="15" hasCustomPrompt="1"/>
          </p:nvPr>
        </p:nvSpPr>
        <p:spPr bwMode="gray">
          <a:xfrm>
            <a:off x="2987674" y="4148070"/>
            <a:ext cx="900000" cy="216000"/>
          </a:xfrm>
          <a:prstGeom prst="rect">
            <a:avLst/>
          </a:prstGeom>
        </p:spPr>
        <p:txBody>
          <a:bodyPr anchor="ctr" anchorCtr="0"/>
          <a:lstStyle>
            <a:lvl1pPr>
              <a:spcAft>
                <a:spcPts val="0"/>
              </a:spcAft>
              <a:defRPr sz="1000" b="0" baseline="0">
                <a:solidFill>
                  <a:schemeClr val="tx1"/>
                </a:solidFill>
                <a:latin typeface="+mn-lt"/>
              </a:defRPr>
            </a:lvl1pPr>
          </a:lstStyle>
          <a:p>
            <a:pPr lvl="0"/>
            <a:r>
              <a:rPr lang="fr-FR"/>
              <a:t>Texte</a:t>
            </a:r>
          </a:p>
        </p:txBody>
      </p:sp>
      <p:sp>
        <p:nvSpPr>
          <p:cNvPr id="18" name="Espace réservé du texte 16"/>
          <p:cNvSpPr>
            <a:spLocks noGrp="1"/>
          </p:cNvSpPr>
          <p:nvPr>
            <p:ph type="body" sz="quarter" idx="16" hasCustomPrompt="1"/>
          </p:nvPr>
        </p:nvSpPr>
        <p:spPr bwMode="gray">
          <a:xfrm>
            <a:off x="2807804" y="4209318"/>
            <a:ext cx="93600" cy="93600"/>
          </a:xfrm>
          <a:prstGeom prst="ellipse">
            <a:avLst/>
          </a:prstGeom>
          <a:solidFill>
            <a:schemeClr val="accent6"/>
          </a:solidFill>
        </p:spPr>
        <p:txBody>
          <a:bodyPr/>
          <a:lstStyle>
            <a:lvl1pPr>
              <a:spcAft>
                <a:spcPts val="0"/>
              </a:spcAft>
              <a:defRPr sz="100" b="0" baseline="0">
                <a:solidFill>
                  <a:schemeClr val="accent1">
                    <a:alpha val="0"/>
                  </a:schemeClr>
                </a:solidFill>
              </a:defRPr>
            </a:lvl1pPr>
          </a:lstStyle>
          <a:p>
            <a:pPr lvl="0"/>
            <a:r>
              <a:rPr lang="fr-FR"/>
              <a:t> </a:t>
            </a:r>
          </a:p>
        </p:txBody>
      </p:sp>
      <p:sp>
        <p:nvSpPr>
          <p:cNvPr id="19" name="Espace réservé du texte 16"/>
          <p:cNvSpPr>
            <a:spLocks noGrp="1"/>
          </p:cNvSpPr>
          <p:nvPr>
            <p:ph type="body" sz="quarter" idx="17" hasCustomPrompt="1"/>
          </p:nvPr>
        </p:nvSpPr>
        <p:spPr bwMode="gray">
          <a:xfrm>
            <a:off x="4166818" y="4148070"/>
            <a:ext cx="900000" cy="216000"/>
          </a:xfrm>
          <a:prstGeom prst="rect">
            <a:avLst/>
          </a:prstGeom>
        </p:spPr>
        <p:txBody>
          <a:bodyPr anchor="ctr" anchorCtr="0"/>
          <a:lstStyle>
            <a:lvl1pPr>
              <a:spcAft>
                <a:spcPts val="0"/>
              </a:spcAft>
              <a:defRPr sz="1000" b="0" baseline="0">
                <a:solidFill>
                  <a:schemeClr val="tx1"/>
                </a:solidFill>
                <a:latin typeface="+mn-lt"/>
              </a:defRPr>
            </a:lvl1pPr>
          </a:lstStyle>
          <a:p>
            <a:pPr lvl="0"/>
            <a:r>
              <a:rPr lang="fr-FR"/>
              <a:t>Texte</a:t>
            </a:r>
          </a:p>
        </p:txBody>
      </p:sp>
      <p:sp>
        <p:nvSpPr>
          <p:cNvPr id="20" name="Espace réservé du texte 16"/>
          <p:cNvSpPr>
            <a:spLocks noGrp="1"/>
          </p:cNvSpPr>
          <p:nvPr>
            <p:ph type="body" sz="quarter" idx="18" hasCustomPrompt="1"/>
          </p:nvPr>
        </p:nvSpPr>
        <p:spPr bwMode="gray">
          <a:xfrm>
            <a:off x="3986948" y="4209318"/>
            <a:ext cx="93600" cy="93600"/>
          </a:xfrm>
          <a:prstGeom prst="ellipse">
            <a:avLst/>
          </a:prstGeom>
          <a:solidFill>
            <a:schemeClr val="accent2"/>
          </a:solidFill>
        </p:spPr>
        <p:txBody>
          <a:bodyPr/>
          <a:lstStyle>
            <a:lvl1pPr>
              <a:spcAft>
                <a:spcPts val="0"/>
              </a:spcAft>
              <a:defRPr sz="100" b="0" baseline="0">
                <a:solidFill>
                  <a:schemeClr val="accent1">
                    <a:alpha val="0"/>
                  </a:schemeClr>
                </a:solidFill>
              </a:defRPr>
            </a:lvl1pPr>
          </a:lstStyle>
          <a:p>
            <a:pPr lvl="0"/>
            <a:r>
              <a:rPr lang="fr-FR"/>
              <a:t> </a:t>
            </a:r>
          </a:p>
        </p:txBody>
      </p:sp>
      <p:sp>
        <p:nvSpPr>
          <p:cNvPr id="21" name="Espace réservé du texte 16"/>
          <p:cNvSpPr>
            <a:spLocks noGrp="1"/>
          </p:cNvSpPr>
          <p:nvPr>
            <p:ph type="body" sz="quarter" idx="19" hasCustomPrompt="1"/>
          </p:nvPr>
        </p:nvSpPr>
        <p:spPr bwMode="gray">
          <a:xfrm>
            <a:off x="5345962" y="4148070"/>
            <a:ext cx="900000" cy="216000"/>
          </a:xfrm>
          <a:prstGeom prst="rect">
            <a:avLst/>
          </a:prstGeom>
        </p:spPr>
        <p:txBody>
          <a:bodyPr anchor="ctr" anchorCtr="0"/>
          <a:lstStyle>
            <a:lvl1pPr>
              <a:spcAft>
                <a:spcPts val="0"/>
              </a:spcAft>
              <a:defRPr sz="1000" b="0" baseline="0">
                <a:solidFill>
                  <a:schemeClr val="tx1"/>
                </a:solidFill>
                <a:latin typeface="+mn-lt"/>
              </a:defRPr>
            </a:lvl1pPr>
          </a:lstStyle>
          <a:p>
            <a:pPr lvl="0"/>
            <a:r>
              <a:rPr lang="fr-FR"/>
              <a:t>Texte</a:t>
            </a:r>
          </a:p>
        </p:txBody>
      </p:sp>
      <p:sp>
        <p:nvSpPr>
          <p:cNvPr id="22" name="Espace réservé du texte 16"/>
          <p:cNvSpPr>
            <a:spLocks noGrp="1"/>
          </p:cNvSpPr>
          <p:nvPr>
            <p:ph type="body" sz="quarter" idx="20" hasCustomPrompt="1"/>
          </p:nvPr>
        </p:nvSpPr>
        <p:spPr bwMode="gray">
          <a:xfrm>
            <a:off x="5166092" y="4209318"/>
            <a:ext cx="93600" cy="93600"/>
          </a:xfrm>
          <a:prstGeom prst="ellipse">
            <a:avLst/>
          </a:prstGeom>
          <a:solidFill>
            <a:schemeClr val="accent4"/>
          </a:solidFill>
        </p:spPr>
        <p:txBody>
          <a:bodyPr/>
          <a:lstStyle>
            <a:lvl1pPr>
              <a:spcAft>
                <a:spcPts val="0"/>
              </a:spcAft>
              <a:defRPr sz="100" b="0" baseline="0">
                <a:solidFill>
                  <a:schemeClr val="accent1">
                    <a:alpha val="0"/>
                  </a:schemeClr>
                </a:solidFill>
              </a:defRPr>
            </a:lvl1pPr>
          </a:lstStyle>
          <a:p>
            <a:pPr lvl="0"/>
            <a:r>
              <a:rPr lang="fr-FR"/>
              <a:t> </a:t>
            </a:r>
          </a:p>
        </p:txBody>
      </p:sp>
      <p:sp>
        <p:nvSpPr>
          <p:cNvPr id="23" name="Espace réservé du texte 16"/>
          <p:cNvSpPr>
            <a:spLocks noGrp="1"/>
          </p:cNvSpPr>
          <p:nvPr>
            <p:ph type="body" sz="quarter" idx="21" hasCustomPrompt="1"/>
          </p:nvPr>
        </p:nvSpPr>
        <p:spPr bwMode="gray">
          <a:xfrm>
            <a:off x="6525106" y="4148070"/>
            <a:ext cx="900000" cy="216000"/>
          </a:xfrm>
          <a:prstGeom prst="rect">
            <a:avLst/>
          </a:prstGeom>
        </p:spPr>
        <p:txBody>
          <a:bodyPr anchor="ctr" anchorCtr="0"/>
          <a:lstStyle>
            <a:lvl1pPr>
              <a:spcAft>
                <a:spcPts val="0"/>
              </a:spcAft>
              <a:defRPr sz="1000" b="0" baseline="0">
                <a:solidFill>
                  <a:schemeClr val="tx1"/>
                </a:solidFill>
                <a:latin typeface="+mn-lt"/>
              </a:defRPr>
            </a:lvl1pPr>
          </a:lstStyle>
          <a:p>
            <a:pPr lvl="0"/>
            <a:r>
              <a:rPr lang="fr-FR"/>
              <a:t>Texte</a:t>
            </a:r>
          </a:p>
        </p:txBody>
      </p:sp>
      <p:sp>
        <p:nvSpPr>
          <p:cNvPr id="24" name="Espace réservé du texte 16"/>
          <p:cNvSpPr>
            <a:spLocks noGrp="1"/>
          </p:cNvSpPr>
          <p:nvPr>
            <p:ph type="body" sz="quarter" idx="22" hasCustomPrompt="1"/>
          </p:nvPr>
        </p:nvSpPr>
        <p:spPr bwMode="gray">
          <a:xfrm>
            <a:off x="6345236" y="4209318"/>
            <a:ext cx="93600" cy="93600"/>
          </a:xfrm>
          <a:prstGeom prst="ellipse">
            <a:avLst/>
          </a:prstGeom>
          <a:solidFill>
            <a:schemeClr val="accent5"/>
          </a:solidFill>
        </p:spPr>
        <p:txBody>
          <a:bodyPr/>
          <a:lstStyle>
            <a:lvl1pPr>
              <a:spcAft>
                <a:spcPts val="0"/>
              </a:spcAft>
              <a:defRPr sz="100" b="0" baseline="0">
                <a:solidFill>
                  <a:schemeClr val="accent1">
                    <a:alpha val="0"/>
                  </a:schemeClr>
                </a:solidFill>
              </a:defRPr>
            </a:lvl1pPr>
          </a:lstStyle>
          <a:p>
            <a:pPr lvl="0"/>
            <a:r>
              <a:rPr lang="fr-FR"/>
              <a:t> </a:t>
            </a:r>
          </a:p>
        </p:txBody>
      </p:sp>
      <p:sp>
        <p:nvSpPr>
          <p:cNvPr id="25" name="Espace réservé du texte 16"/>
          <p:cNvSpPr>
            <a:spLocks noGrp="1"/>
          </p:cNvSpPr>
          <p:nvPr>
            <p:ph type="body" sz="quarter" idx="23" hasCustomPrompt="1"/>
          </p:nvPr>
        </p:nvSpPr>
        <p:spPr bwMode="gray">
          <a:xfrm>
            <a:off x="7704250" y="4148070"/>
            <a:ext cx="900000" cy="216000"/>
          </a:xfrm>
          <a:prstGeom prst="rect">
            <a:avLst/>
          </a:prstGeom>
        </p:spPr>
        <p:txBody>
          <a:bodyPr anchor="ctr" anchorCtr="0"/>
          <a:lstStyle>
            <a:lvl1pPr>
              <a:spcAft>
                <a:spcPts val="0"/>
              </a:spcAft>
              <a:defRPr sz="1000" b="0" baseline="0">
                <a:solidFill>
                  <a:schemeClr val="tx1"/>
                </a:solidFill>
                <a:latin typeface="+mn-lt"/>
              </a:defRPr>
            </a:lvl1pPr>
          </a:lstStyle>
          <a:p>
            <a:pPr lvl="0"/>
            <a:r>
              <a:rPr lang="fr-FR"/>
              <a:t>Texte</a:t>
            </a:r>
          </a:p>
        </p:txBody>
      </p:sp>
      <p:sp>
        <p:nvSpPr>
          <p:cNvPr id="26" name="Espace réservé du texte 16"/>
          <p:cNvSpPr>
            <a:spLocks noGrp="1"/>
          </p:cNvSpPr>
          <p:nvPr>
            <p:ph type="body" sz="quarter" idx="24" hasCustomPrompt="1"/>
          </p:nvPr>
        </p:nvSpPr>
        <p:spPr bwMode="gray">
          <a:xfrm>
            <a:off x="7524380" y="4209318"/>
            <a:ext cx="93600" cy="93600"/>
          </a:xfrm>
          <a:prstGeom prst="ellipse">
            <a:avLst/>
          </a:prstGeom>
          <a:solidFill>
            <a:schemeClr val="bg2"/>
          </a:solidFill>
        </p:spPr>
        <p:txBody>
          <a:bodyPr/>
          <a:lstStyle>
            <a:lvl1pPr>
              <a:spcAft>
                <a:spcPts val="0"/>
              </a:spcAft>
              <a:defRPr sz="100" b="0" baseline="0">
                <a:solidFill>
                  <a:schemeClr val="accent1">
                    <a:alpha val="0"/>
                  </a:schemeClr>
                </a:solidFill>
              </a:defRPr>
            </a:lvl1pPr>
          </a:lstStyle>
          <a:p>
            <a:pPr lvl="0"/>
            <a:r>
              <a:rPr lang="fr-FR"/>
              <a:t> </a:t>
            </a:r>
          </a:p>
        </p:txBody>
      </p:sp>
      <p:sp>
        <p:nvSpPr>
          <p:cNvPr id="27" name="Espace réservé du texte 13"/>
          <p:cNvSpPr>
            <a:spLocks noGrp="1"/>
          </p:cNvSpPr>
          <p:nvPr>
            <p:ph type="body" sz="quarter" idx="25"/>
          </p:nvPr>
        </p:nvSpPr>
        <p:spPr bwMode="gray">
          <a:xfrm>
            <a:off x="538480" y="371793"/>
            <a:ext cx="8035290" cy="432000"/>
          </a:xfrm>
          <a:prstGeom prst="rect">
            <a:avLst/>
          </a:prstGeom>
        </p:spPr>
        <p:txBody>
          <a:bodyPr>
            <a:noAutofit/>
          </a:bodyPr>
          <a:lstStyle>
            <a:lvl1pPr>
              <a:lnSpc>
                <a:spcPct val="90000"/>
              </a:lnSpc>
              <a:spcAft>
                <a:spcPts val="0"/>
              </a:spcAft>
              <a:defRPr sz="3200" b="0" i="0" cap="none" baseline="0">
                <a:solidFill>
                  <a:srgbClr val="71B304"/>
                </a:solidFill>
                <a:latin typeface="Avenir LT Std 95 Black"/>
                <a:cs typeface="Avenir LT Std 95 Black"/>
              </a:defRPr>
            </a:lvl1pPr>
          </a:lstStyle>
          <a:p>
            <a:pPr lvl="0"/>
            <a:r>
              <a:rPr lang="fr-FR"/>
              <a:t>Cliquez pour modifier les styles du texte du masque</a:t>
            </a:r>
          </a:p>
        </p:txBody>
      </p:sp>
      <p:sp>
        <p:nvSpPr>
          <p:cNvPr id="28" name="Espace réservé du texte 13"/>
          <p:cNvSpPr>
            <a:spLocks noGrp="1"/>
          </p:cNvSpPr>
          <p:nvPr>
            <p:ph type="body" sz="quarter" idx="13"/>
          </p:nvPr>
        </p:nvSpPr>
        <p:spPr bwMode="gray">
          <a:xfrm>
            <a:off x="539750" y="950913"/>
            <a:ext cx="8064500" cy="432000"/>
          </a:xfrm>
          <a:prstGeom prst="rect">
            <a:avLst/>
          </a:prstGeom>
        </p:spPr>
        <p:txBody>
          <a:bodyPr/>
          <a:lstStyle>
            <a:lvl1pPr>
              <a:lnSpc>
                <a:spcPct val="90000"/>
              </a:lnSpc>
              <a:spcAft>
                <a:spcPts val="0"/>
              </a:spcAft>
              <a:defRPr sz="1400" b="0" i="0" cap="none" baseline="0">
                <a:solidFill>
                  <a:srgbClr val="747678"/>
                </a:solidFill>
                <a:latin typeface="Avenir LT Std 95 Black"/>
                <a:cs typeface="Avenir LT Std 95 Black"/>
              </a:defRPr>
            </a:lvl1pPr>
          </a:lstStyle>
          <a:p>
            <a:pPr lvl="0"/>
            <a:r>
              <a:rPr lang="fr-FR"/>
              <a:t>Cliquez pour modifier les styles du texte du masque</a:t>
            </a:r>
          </a:p>
        </p:txBody>
      </p:sp>
    </p:spTree>
  </p:cSld>
  <p:clrMapOvr>
    <a:masterClrMapping/>
  </p:clrMapOvr>
  <p:hf hdr="0" ftr="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e_&amp;_cartouche_droite">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539750" y="485776"/>
            <a:ext cx="8064499" cy="465137"/>
          </a:xfrm>
          <a:prstGeom prst="rect">
            <a:avLst/>
          </a:prstGeom>
        </p:spPr>
        <p:txBody>
          <a:bodyPr/>
          <a:lstStyle>
            <a:lvl1pPr>
              <a:defRPr/>
            </a:lvl1pPr>
          </a:lstStyle>
          <a:p>
            <a:r>
              <a:rPr lang="fr-FR" noProof="0" err="1"/>
              <a:t>Titr</a:t>
            </a:r>
            <a:endParaRPr lang="fr-FR" noProof="0"/>
          </a:p>
        </p:txBody>
      </p:sp>
      <p:sp>
        <p:nvSpPr>
          <p:cNvPr id="3" name="Espace réservé du contenu 2"/>
          <p:cNvSpPr>
            <a:spLocks noGrp="1"/>
          </p:cNvSpPr>
          <p:nvPr>
            <p:ph idx="1" hasCustomPrompt="1"/>
          </p:nvPr>
        </p:nvSpPr>
        <p:spPr bwMode="gray">
          <a:xfrm>
            <a:off x="539751" y="1743075"/>
            <a:ext cx="3960000" cy="2736850"/>
          </a:xfrm>
          <a:prstGeom prst="rect">
            <a:avLst/>
          </a:prstGeom>
        </p:spPr>
        <p:txBody>
          <a:bodyPr/>
          <a:lstStyle>
            <a:lvl2pPr>
              <a:defRPr/>
            </a:lvl2pPr>
            <a:lvl3pPr>
              <a:defRPr/>
            </a:lvl3pPr>
            <a:lvl4pPr>
              <a:defRPr baseline="0"/>
            </a:lvl4pPr>
            <a:lvl5pPr>
              <a:defRPr/>
            </a:lvl5p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p:txBody>
      </p:sp>
      <p:sp>
        <p:nvSpPr>
          <p:cNvPr id="7" name="Espace réservé de la date 6"/>
          <p:cNvSpPr>
            <a:spLocks noGrp="1"/>
          </p:cNvSpPr>
          <p:nvPr>
            <p:ph type="dt" sz="half" idx="10"/>
          </p:nvPr>
        </p:nvSpPr>
        <p:spPr bwMode="gray">
          <a:xfrm>
            <a:off x="539749" y="4813200"/>
            <a:ext cx="7669213" cy="162000"/>
          </a:xfrm>
          <a:prstGeom prst="rect">
            <a:avLst/>
          </a:prstGeom>
        </p:spPr>
        <p:txBody>
          <a:bodyPr/>
          <a:lstStyle/>
          <a:p>
            <a:fld id="{4F3FE9B0-6E13-3A47-BD13-12B443334BD3}" type="datetime2">
              <a:rPr lang="fr-FR" smtClean="0"/>
              <a:t>mardi 7 janvier 2025</a:t>
            </a:fld>
            <a:endParaRPr lang="fr-FR"/>
          </a:p>
        </p:txBody>
      </p:sp>
      <p:sp>
        <p:nvSpPr>
          <p:cNvPr id="8" name="Espace réservé du numéro de diapositive 7"/>
          <p:cNvSpPr>
            <a:spLocks noGrp="1"/>
          </p:cNvSpPr>
          <p:nvPr>
            <p:ph type="sldNum" sz="quarter" idx="11"/>
          </p:nvPr>
        </p:nvSpPr>
        <p:spPr bwMode="gray">
          <a:xfrm>
            <a:off x="179387" y="4813200"/>
            <a:ext cx="360362" cy="162000"/>
          </a:xfrm>
          <a:prstGeom prst="rect">
            <a:avLst/>
          </a:prstGeom>
        </p:spPr>
        <p:txBody>
          <a:bodyPr/>
          <a:lstStyle/>
          <a:p>
            <a:fld id="{733122C9-A0B9-462F-8757-0847AD287B63}" type="slidenum">
              <a:rPr lang="fr-FR" smtClean="0"/>
              <a:pPr/>
              <a:t>‹N°›</a:t>
            </a:fld>
            <a:endParaRPr lang="fr-FR"/>
          </a:p>
        </p:txBody>
      </p:sp>
      <p:sp>
        <p:nvSpPr>
          <p:cNvPr id="14" name="Espace réservé du texte 13"/>
          <p:cNvSpPr>
            <a:spLocks noGrp="1"/>
          </p:cNvSpPr>
          <p:nvPr>
            <p:ph type="body" sz="quarter" idx="13"/>
          </p:nvPr>
        </p:nvSpPr>
        <p:spPr bwMode="gray">
          <a:xfrm>
            <a:off x="539750" y="950913"/>
            <a:ext cx="8064500" cy="432000"/>
          </a:xfrm>
          <a:prstGeom prst="rect">
            <a:avLst/>
          </a:prstGeom>
        </p:spPr>
        <p:txBody>
          <a:bodyPr/>
          <a:lstStyle>
            <a:lvl1pPr>
              <a:lnSpc>
                <a:spcPct val="90000"/>
              </a:lnSpc>
              <a:spcAft>
                <a:spcPts val="0"/>
              </a:spcAft>
              <a:defRPr sz="1400" b="0" i="0" cap="none" baseline="0">
                <a:solidFill>
                  <a:srgbClr val="747678"/>
                </a:solidFill>
                <a:latin typeface="Avenir LT Std 95 Black"/>
                <a:cs typeface="Avenir LT Std 95 Black"/>
              </a:defRPr>
            </a:lvl1pPr>
          </a:lstStyle>
          <a:p>
            <a:pPr lvl="0"/>
            <a:r>
              <a:rPr lang="fr-FR"/>
              <a:t>Cliquez pour modifier les styles du texte du masque</a:t>
            </a:r>
          </a:p>
        </p:txBody>
      </p:sp>
      <p:sp>
        <p:nvSpPr>
          <p:cNvPr id="12" name="Espace réservé du texte 11"/>
          <p:cNvSpPr>
            <a:spLocks noGrp="1"/>
          </p:cNvSpPr>
          <p:nvPr>
            <p:ph type="body" sz="quarter" idx="14"/>
          </p:nvPr>
        </p:nvSpPr>
        <p:spPr bwMode="gray">
          <a:xfrm>
            <a:off x="4644250" y="1779588"/>
            <a:ext cx="3960000" cy="486000"/>
          </a:xfrm>
          <a:prstGeom prst="rect">
            <a:avLst/>
          </a:prstGeom>
          <a:solidFill>
            <a:srgbClr val="71B304"/>
          </a:solidFill>
        </p:spPr>
        <p:txBody>
          <a:bodyPr lIns="288000" tIns="18000" rIns="72000" bIns="0" anchor="ctr" anchorCtr="0">
            <a:noAutofit/>
          </a:bodyPr>
          <a:lstStyle>
            <a:lvl1pPr>
              <a:lnSpc>
                <a:spcPct val="90000"/>
              </a:lnSpc>
              <a:spcAft>
                <a:spcPts val="0"/>
              </a:spcAft>
              <a:defRPr b="0" cap="none" baseline="0">
                <a:solidFill>
                  <a:schemeClr val="bg1"/>
                </a:solidFill>
                <a:latin typeface="Avenir Black"/>
                <a:cs typeface="Avenir Black"/>
              </a:defRPr>
            </a:lvl1pPr>
          </a:lstStyle>
          <a:p>
            <a:pPr lvl="0"/>
            <a:r>
              <a:rPr lang="fr-FR"/>
              <a:t>Cliquez pour modifier les styles du texte du masque</a:t>
            </a:r>
          </a:p>
        </p:txBody>
      </p:sp>
      <p:sp>
        <p:nvSpPr>
          <p:cNvPr id="13" name="Espace réservé du texte 11"/>
          <p:cNvSpPr>
            <a:spLocks noGrp="1"/>
          </p:cNvSpPr>
          <p:nvPr>
            <p:ph type="body" sz="quarter" idx="15"/>
          </p:nvPr>
        </p:nvSpPr>
        <p:spPr bwMode="gray">
          <a:xfrm>
            <a:off x="4644250" y="2355726"/>
            <a:ext cx="3960000" cy="1944812"/>
          </a:xfrm>
          <a:prstGeom prst="rect">
            <a:avLst/>
          </a:prstGeom>
          <a:solidFill>
            <a:srgbClr val="71B304"/>
          </a:solidFill>
        </p:spPr>
        <p:txBody>
          <a:bodyPr wrap="square" lIns="144000" tIns="72000" rIns="72000" bIns="72000" anchor="t" anchorCtr="0">
            <a:noAutofit/>
          </a:bodyPr>
          <a:lstStyle>
            <a:lvl1pPr marL="144000" indent="-144000">
              <a:buFont typeface="Avenir LT Std 45 Book" pitchFamily="34" charset="0"/>
              <a:buChar char="+"/>
              <a:defRPr b="0" cap="none" baseline="0">
                <a:solidFill>
                  <a:schemeClr val="bg1"/>
                </a:solidFill>
                <a:latin typeface="+mn-lt"/>
              </a:defRPr>
            </a:lvl1pPr>
          </a:lstStyle>
          <a:p>
            <a:pPr lvl="0"/>
            <a:r>
              <a:rPr lang="fr-FR"/>
              <a:t>Cliquez pour modifier les styles du texte du masque</a:t>
            </a:r>
          </a:p>
        </p:txBody>
      </p:sp>
      <p:sp>
        <p:nvSpPr>
          <p:cNvPr id="11" name="Espace réservé du texte 13"/>
          <p:cNvSpPr>
            <a:spLocks noGrp="1"/>
          </p:cNvSpPr>
          <p:nvPr>
            <p:ph type="body" sz="quarter" idx="16"/>
          </p:nvPr>
        </p:nvSpPr>
        <p:spPr bwMode="gray">
          <a:xfrm>
            <a:off x="538480" y="371793"/>
            <a:ext cx="8035290" cy="432000"/>
          </a:xfrm>
          <a:prstGeom prst="rect">
            <a:avLst/>
          </a:prstGeom>
        </p:spPr>
        <p:txBody>
          <a:bodyPr>
            <a:noAutofit/>
          </a:bodyPr>
          <a:lstStyle>
            <a:lvl1pPr>
              <a:lnSpc>
                <a:spcPct val="90000"/>
              </a:lnSpc>
              <a:spcAft>
                <a:spcPts val="0"/>
              </a:spcAft>
              <a:defRPr sz="3200" b="0" i="0" cap="none" baseline="0">
                <a:solidFill>
                  <a:srgbClr val="71B304"/>
                </a:solidFill>
                <a:latin typeface="Avenir LT Std 95 Black"/>
                <a:cs typeface="Avenir LT Std 95 Black"/>
              </a:defRPr>
            </a:lvl1pPr>
          </a:lstStyle>
          <a:p>
            <a:pPr lvl="0"/>
            <a:r>
              <a:rPr lang="fr-FR"/>
              <a:t>Cliquez pour modifier les styles du texte du masque</a:t>
            </a:r>
          </a:p>
        </p:txBody>
      </p:sp>
    </p:spTree>
  </p:cSld>
  <p:clrMapOvr>
    <a:masterClrMapping/>
  </p:clrMapOvr>
  <p:hf hdr="0" ftr="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e_&amp;_cartouche_gauche">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4824250" y="1156814"/>
            <a:ext cx="3780000" cy="3323111"/>
          </a:xfrm>
          <a:prstGeom prst="rect">
            <a:avLst/>
          </a:prstGeom>
        </p:spPr>
        <p:txBody>
          <a:bodyPr/>
          <a:lstStyle>
            <a:lvl1pPr>
              <a:defRPr>
                <a:solidFill>
                  <a:srgbClr val="71B304"/>
                </a:solidFill>
              </a:defRPr>
            </a:lvl1pPr>
            <a:lvl2pPr>
              <a:defRPr/>
            </a:lvl2pPr>
            <a:lvl3pPr>
              <a:defRPr/>
            </a:lvl3pPr>
            <a:lvl4pPr>
              <a:defRPr baseline="0"/>
            </a:lvl4pPr>
            <a:lvl5pPr>
              <a:defRPr/>
            </a:lvl5p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p:txBody>
      </p:sp>
      <p:sp>
        <p:nvSpPr>
          <p:cNvPr id="7" name="Espace réservé de la date 6"/>
          <p:cNvSpPr>
            <a:spLocks noGrp="1"/>
          </p:cNvSpPr>
          <p:nvPr>
            <p:ph type="dt" sz="half" idx="10"/>
          </p:nvPr>
        </p:nvSpPr>
        <p:spPr bwMode="gray">
          <a:xfrm>
            <a:off x="539749" y="4813200"/>
            <a:ext cx="7669213" cy="162000"/>
          </a:xfrm>
          <a:prstGeom prst="rect">
            <a:avLst/>
          </a:prstGeom>
        </p:spPr>
        <p:txBody>
          <a:bodyPr/>
          <a:lstStyle/>
          <a:p>
            <a:fld id="{89A44251-0F73-F74A-A7DC-3A60484B76DF}" type="datetime2">
              <a:rPr lang="fr-FR" smtClean="0"/>
              <a:t>mardi 7 janvier 2025</a:t>
            </a:fld>
            <a:endParaRPr lang="fr-FR"/>
          </a:p>
        </p:txBody>
      </p:sp>
      <p:sp>
        <p:nvSpPr>
          <p:cNvPr id="8" name="Espace réservé du numéro de diapositive 7"/>
          <p:cNvSpPr>
            <a:spLocks noGrp="1"/>
          </p:cNvSpPr>
          <p:nvPr>
            <p:ph type="sldNum" sz="quarter" idx="11"/>
          </p:nvPr>
        </p:nvSpPr>
        <p:spPr bwMode="gray">
          <a:xfrm>
            <a:off x="179387" y="4813200"/>
            <a:ext cx="360362" cy="162000"/>
          </a:xfrm>
          <a:prstGeom prst="rect">
            <a:avLst/>
          </a:prstGeom>
        </p:spPr>
        <p:txBody>
          <a:bodyPr/>
          <a:lstStyle/>
          <a:p>
            <a:fld id="{733122C9-A0B9-462F-8757-0847AD287B63}" type="slidenum">
              <a:rPr lang="fr-FR" smtClean="0"/>
              <a:pPr/>
              <a:t>‹N°›</a:t>
            </a:fld>
            <a:endParaRPr lang="fr-FR"/>
          </a:p>
        </p:txBody>
      </p:sp>
      <p:sp>
        <p:nvSpPr>
          <p:cNvPr id="12" name="Espace réservé du texte 11"/>
          <p:cNvSpPr>
            <a:spLocks noGrp="1"/>
          </p:cNvSpPr>
          <p:nvPr>
            <p:ph type="body" sz="quarter" idx="14"/>
          </p:nvPr>
        </p:nvSpPr>
        <p:spPr bwMode="gray">
          <a:xfrm>
            <a:off x="539750" y="519522"/>
            <a:ext cx="3780000" cy="3781016"/>
          </a:xfrm>
          <a:prstGeom prst="rect">
            <a:avLst/>
          </a:prstGeom>
          <a:solidFill>
            <a:srgbClr val="71B304"/>
          </a:solidFill>
        </p:spPr>
        <p:txBody>
          <a:bodyPr lIns="288000" tIns="630000" rIns="72000" bIns="108000" anchor="t" anchorCtr="0">
            <a:noAutofit/>
          </a:bodyPr>
          <a:lstStyle>
            <a:lvl1pPr marL="216000" indent="-216000">
              <a:lnSpc>
                <a:spcPct val="90000"/>
              </a:lnSpc>
              <a:spcAft>
                <a:spcPts val="0"/>
              </a:spcAft>
              <a:buFont typeface="Avenir LT Std 65 Medium" pitchFamily="34" charset="0"/>
              <a:buChar char="+"/>
              <a:defRPr sz="2200" b="0" cap="none" baseline="0">
                <a:solidFill>
                  <a:schemeClr val="bg1"/>
                </a:solidFill>
                <a:latin typeface="Avenir LT Std 65 Medium" pitchFamily="34" charset="0"/>
              </a:defRPr>
            </a:lvl1pPr>
          </a:lstStyle>
          <a:p>
            <a:pPr lvl="0"/>
            <a:r>
              <a:rPr lang="fr-FR"/>
              <a:t>Cliquez pour modifier les styles du texte du masque</a:t>
            </a:r>
          </a:p>
        </p:txBody>
      </p:sp>
    </p:spTree>
  </p:cSld>
  <p:clrMapOvr>
    <a:masterClrMapping/>
  </p:clrMapOvr>
  <p:hf hdr="0" ftr="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re_&amp;_2_cartouches">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bwMode="gray">
          <a:xfrm>
            <a:off x="539749" y="4813200"/>
            <a:ext cx="7669213" cy="162000"/>
          </a:xfrm>
          <a:prstGeom prst="rect">
            <a:avLst/>
          </a:prstGeom>
        </p:spPr>
        <p:txBody>
          <a:bodyPr/>
          <a:lstStyle/>
          <a:p>
            <a:fld id="{4E8DF66D-B3BA-244A-A194-6C32AB97909D}" type="datetime2">
              <a:rPr lang="fr-FR" smtClean="0"/>
              <a:t>mardi 7 janvier 2025</a:t>
            </a:fld>
            <a:endParaRPr lang="fr-FR"/>
          </a:p>
        </p:txBody>
      </p:sp>
      <p:sp>
        <p:nvSpPr>
          <p:cNvPr id="8" name="Espace réservé du numéro de diapositive 7"/>
          <p:cNvSpPr>
            <a:spLocks noGrp="1"/>
          </p:cNvSpPr>
          <p:nvPr>
            <p:ph type="sldNum" sz="quarter" idx="11"/>
          </p:nvPr>
        </p:nvSpPr>
        <p:spPr bwMode="gray">
          <a:xfrm>
            <a:off x="179387" y="4813200"/>
            <a:ext cx="360362" cy="162000"/>
          </a:xfrm>
          <a:prstGeom prst="rect">
            <a:avLst/>
          </a:prstGeom>
        </p:spPr>
        <p:txBody>
          <a:bodyPr/>
          <a:lstStyle/>
          <a:p>
            <a:fld id="{733122C9-A0B9-462F-8757-0847AD287B63}" type="slidenum">
              <a:rPr lang="fr-FR" smtClean="0"/>
              <a:pPr/>
              <a:t>‹N°›</a:t>
            </a:fld>
            <a:endParaRPr lang="fr-FR"/>
          </a:p>
        </p:txBody>
      </p:sp>
      <p:sp>
        <p:nvSpPr>
          <p:cNvPr id="13" name="Espace réservé du texte 11"/>
          <p:cNvSpPr>
            <a:spLocks noGrp="1"/>
          </p:cNvSpPr>
          <p:nvPr>
            <p:ph type="body" sz="quarter" idx="15"/>
          </p:nvPr>
        </p:nvSpPr>
        <p:spPr bwMode="gray">
          <a:xfrm>
            <a:off x="4824250" y="519113"/>
            <a:ext cx="3780000" cy="3781425"/>
          </a:xfrm>
          <a:prstGeom prst="rect">
            <a:avLst/>
          </a:prstGeom>
          <a:noFill/>
        </p:spPr>
        <p:txBody>
          <a:bodyPr lIns="0" tIns="36000" rIns="0" bIns="0" anchor="ctr" anchorCtr="0">
            <a:noAutofit/>
          </a:bodyPr>
          <a:lstStyle>
            <a:lvl1pPr marL="0" indent="0">
              <a:lnSpc>
                <a:spcPct val="90000"/>
              </a:lnSpc>
              <a:spcAft>
                <a:spcPts val="0"/>
              </a:spcAft>
              <a:buFont typeface="Arial" pitchFamily="34" charset="0"/>
              <a:buNone/>
              <a:defRPr sz="2200" b="0" cap="none" baseline="0">
                <a:solidFill>
                  <a:srgbClr val="71B304"/>
                </a:solidFill>
              </a:defRPr>
            </a:lvl1pPr>
          </a:lstStyle>
          <a:p>
            <a:pPr lvl="0"/>
            <a:r>
              <a:rPr lang="fr-FR"/>
              <a:t>Cliquez pour modifier les styles du texte du masque</a:t>
            </a:r>
          </a:p>
        </p:txBody>
      </p:sp>
      <p:sp>
        <p:nvSpPr>
          <p:cNvPr id="15" name="Espace réservé du texte 11"/>
          <p:cNvSpPr>
            <a:spLocks noGrp="1"/>
          </p:cNvSpPr>
          <p:nvPr>
            <p:ph type="body" sz="quarter" idx="16" hasCustomPrompt="1"/>
          </p:nvPr>
        </p:nvSpPr>
        <p:spPr bwMode="gray">
          <a:xfrm>
            <a:off x="3930339" y="2049826"/>
            <a:ext cx="720000" cy="720000"/>
          </a:xfrm>
          <a:prstGeom prst="diamond">
            <a:avLst/>
          </a:prstGeom>
          <a:solidFill>
            <a:srgbClr val="71B304"/>
          </a:solidFill>
        </p:spPr>
        <p:txBody>
          <a:bodyPr lIns="0" tIns="0" rIns="0" bIns="0" anchor="ctr" anchorCtr="0">
            <a:noAutofit/>
          </a:bodyPr>
          <a:lstStyle>
            <a:lvl1pPr marL="0" indent="0">
              <a:lnSpc>
                <a:spcPct val="90000"/>
              </a:lnSpc>
              <a:spcAft>
                <a:spcPts val="0"/>
              </a:spcAft>
              <a:buFont typeface="Arial" pitchFamily="34" charset="0"/>
              <a:buNone/>
              <a:defRPr sz="100" b="0" cap="all" baseline="0">
                <a:solidFill>
                  <a:schemeClr val="accent1">
                    <a:alpha val="0"/>
                  </a:schemeClr>
                </a:solidFill>
              </a:defRPr>
            </a:lvl1pPr>
          </a:lstStyle>
          <a:p>
            <a:pPr lvl="0"/>
            <a:r>
              <a:rPr lang="fr-FR"/>
              <a:t> </a:t>
            </a:r>
          </a:p>
        </p:txBody>
      </p:sp>
      <p:sp>
        <p:nvSpPr>
          <p:cNvPr id="12" name="Espace réservé du texte 11"/>
          <p:cNvSpPr>
            <a:spLocks noGrp="1"/>
          </p:cNvSpPr>
          <p:nvPr>
            <p:ph type="body" sz="quarter" idx="14"/>
          </p:nvPr>
        </p:nvSpPr>
        <p:spPr bwMode="gray">
          <a:xfrm>
            <a:off x="539750" y="519114"/>
            <a:ext cx="3780000" cy="3781424"/>
          </a:xfrm>
          <a:prstGeom prst="rect">
            <a:avLst/>
          </a:prstGeom>
          <a:solidFill>
            <a:srgbClr val="71B304"/>
          </a:solidFill>
        </p:spPr>
        <p:txBody>
          <a:bodyPr lIns="288000" tIns="144000" rIns="72000" bIns="108000" anchor="ctr" anchorCtr="0">
            <a:noAutofit/>
          </a:bodyPr>
          <a:lstStyle>
            <a:lvl1pPr marL="0" indent="0">
              <a:lnSpc>
                <a:spcPct val="90000"/>
              </a:lnSpc>
              <a:spcAft>
                <a:spcPts val="0"/>
              </a:spcAft>
              <a:buFont typeface="Arial" pitchFamily="34" charset="0"/>
              <a:buNone/>
              <a:defRPr sz="2200" b="0" cap="none" baseline="0">
                <a:solidFill>
                  <a:schemeClr val="bg1"/>
                </a:solidFill>
              </a:defRPr>
            </a:lvl1pPr>
          </a:lstStyle>
          <a:p>
            <a:pPr lvl="0"/>
            <a:r>
              <a:rPr lang="fr-FR"/>
              <a:t>Cliquez pour modifier les styles du texte du masque</a:t>
            </a:r>
          </a:p>
        </p:txBody>
      </p:sp>
    </p:spTree>
  </p:cSld>
  <p:clrMapOvr>
    <a:masterClrMapping/>
  </p:clrMapOvr>
  <p:hf hdr="0" ft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cartouches_petites_images">
    <p:spTree>
      <p:nvGrpSpPr>
        <p:cNvPr id="1" name=""/>
        <p:cNvGrpSpPr/>
        <p:nvPr/>
      </p:nvGrpSpPr>
      <p:grpSpPr>
        <a:xfrm>
          <a:off x="0" y="0"/>
          <a:ext cx="0" cy="0"/>
          <a:chOff x="0" y="0"/>
          <a:chExt cx="0" cy="0"/>
        </a:xfrm>
      </p:grpSpPr>
      <p:sp>
        <p:nvSpPr>
          <p:cNvPr id="16" name="Espace réservé du texte 11"/>
          <p:cNvSpPr>
            <a:spLocks noGrp="1"/>
          </p:cNvSpPr>
          <p:nvPr>
            <p:ph type="body" sz="quarter" idx="15" hasCustomPrompt="1"/>
          </p:nvPr>
        </p:nvSpPr>
        <p:spPr bwMode="gray">
          <a:xfrm>
            <a:off x="539750" y="2427453"/>
            <a:ext cx="2520082" cy="1873085"/>
          </a:xfrm>
          <a:prstGeom prst="rect">
            <a:avLst/>
          </a:prstGeom>
          <a:solidFill>
            <a:srgbClr val="D7D7D7"/>
          </a:solidFill>
        </p:spPr>
        <p:txBody>
          <a:bodyPr lIns="144000" tIns="1008000" rIns="72000" bIns="36000" anchor="t" anchorCtr="0">
            <a:noAutofit/>
          </a:bodyPr>
          <a:lstStyle>
            <a:lvl1pPr marL="0" indent="0">
              <a:lnSpc>
                <a:spcPct val="90000"/>
              </a:lnSpc>
              <a:spcAft>
                <a:spcPts val="0"/>
              </a:spcAft>
              <a:buFont typeface="Arial" pitchFamily="34" charset="0"/>
              <a:buNone/>
              <a:defRPr sz="1200" b="0" cap="all" baseline="0">
                <a:solidFill>
                  <a:schemeClr val="tx1"/>
                </a:solidFill>
                <a:latin typeface="Avenir LT Std 35 Light" pitchFamily="34" charset="0"/>
              </a:defRPr>
            </a:lvl1pPr>
          </a:lstStyle>
          <a:p>
            <a:pPr lvl="0"/>
            <a:r>
              <a:rPr lang="fr-FR"/>
              <a:t>texte</a:t>
            </a:r>
          </a:p>
        </p:txBody>
      </p:sp>
      <p:sp>
        <p:nvSpPr>
          <p:cNvPr id="2" name="Titre 1"/>
          <p:cNvSpPr>
            <a:spLocks noGrp="1"/>
          </p:cNvSpPr>
          <p:nvPr>
            <p:ph type="title" hasCustomPrompt="1"/>
          </p:nvPr>
        </p:nvSpPr>
        <p:spPr bwMode="gray">
          <a:xfrm>
            <a:off x="539750" y="485776"/>
            <a:ext cx="8064499" cy="465137"/>
          </a:xfrm>
          <a:prstGeom prst="rect">
            <a:avLst/>
          </a:prstGeom>
        </p:spPr>
        <p:txBody>
          <a:bodyPr/>
          <a:lstStyle>
            <a:lvl1pPr>
              <a:defRPr/>
            </a:lvl1pPr>
          </a:lstStyle>
          <a:p>
            <a:r>
              <a:rPr lang="fr-FR" noProof="0"/>
              <a:t>Titre</a:t>
            </a:r>
          </a:p>
        </p:txBody>
      </p:sp>
      <p:sp>
        <p:nvSpPr>
          <p:cNvPr id="7" name="Espace réservé de la date 6"/>
          <p:cNvSpPr>
            <a:spLocks noGrp="1"/>
          </p:cNvSpPr>
          <p:nvPr>
            <p:ph type="dt" sz="half" idx="10"/>
          </p:nvPr>
        </p:nvSpPr>
        <p:spPr bwMode="gray">
          <a:xfrm>
            <a:off x="539749" y="4813200"/>
            <a:ext cx="7669213" cy="162000"/>
          </a:xfrm>
          <a:prstGeom prst="rect">
            <a:avLst/>
          </a:prstGeom>
        </p:spPr>
        <p:txBody>
          <a:bodyPr/>
          <a:lstStyle/>
          <a:p>
            <a:fld id="{41666FEB-0627-8742-AB3C-DCDC60EA2416}" type="datetime2">
              <a:rPr lang="fr-FR" smtClean="0"/>
              <a:t>mardi 7 janvier 2025</a:t>
            </a:fld>
            <a:endParaRPr lang="fr-FR"/>
          </a:p>
        </p:txBody>
      </p:sp>
      <p:sp>
        <p:nvSpPr>
          <p:cNvPr id="8" name="Espace réservé du numéro de diapositive 7"/>
          <p:cNvSpPr>
            <a:spLocks noGrp="1"/>
          </p:cNvSpPr>
          <p:nvPr>
            <p:ph type="sldNum" sz="quarter" idx="11"/>
          </p:nvPr>
        </p:nvSpPr>
        <p:spPr bwMode="gray">
          <a:xfrm>
            <a:off x="179387" y="4813200"/>
            <a:ext cx="360362" cy="162000"/>
          </a:xfrm>
          <a:prstGeom prst="rect">
            <a:avLst/>
          </a:prstGeom>
        </p:spPr>
        <p:txBody>
          <a:bodyPr/>
          <a:lstStyle/>
          <a:p>
            <a:fld id="{733122C9-A0B9-462F-8757-0847AD287B63}" type="slidenum">
              <a:rPr lang="fr-FR" smtClean="0"/>
              <a:pPr/>
              <a:t>‹N°›</a:t>
            </a:fld>
            <a:endParaRPr lang="fr-FR"/>
          </a:p>
        </p:txBody>
      </p:sp>
      <p:sp>
        <p:nvSpPr>
          <p:cNvPr id="14" name="Espace réservé du texte 13"/>
          <p:cNvSpPr>
            <a:spLocks noGrp="1"/>
          </p:cNvSpPr>
          <p:nvPr>
            <p:ph type="body" sz="quarter" idx="13"/>
          </p:nvPr>
        </p:nvSpPr>
        <p:spPr bwMode="gray">
          <a:xfrm>
            <a:off x="539750" y="950913"/>
            <a:ext cx="8064500" cy="432000"/>
          </a:xfrm>
          <a:prstGeom prst="rect">
            <a:avLst/>
          </a:prstGeom>
        </p:spPr>
        <p:txBody>
          <a:bodyPr/>
          <a:lstStyle>
            <a:lvl1pPr>
              <a:lnSpc>
                <a:spcPct val="90000"/>
              </a:lnSpc>
              <a:spcAft>
                <a:spcPts val="0"/>
              </a:spcAft>
              <a:defRPr sz="1400" b="0" cap="all" baseline="0">
                <a:solidFill>
                  <a:srgbClr val="747678"/>
                </a:solidFill>
                <a:latin typeface="+mn-lt"/>
              </a:defRPr>
            </a:lvl1pPr>
          </a:lstStyle>
          <a:p>
            <a:pPr lvl="0"/>
            <a:r>
              <a:rPr lang="fr-FR"/>
              <a:t>Cliquez pour modifier les styles du texte du masque</a:t>
            </a:r>
          </a:p>
        </p:txBody>
      </p:sp>
      <p:sp>
        <p:nvSpPr>
          <p:cNvPr id="15" name="Espace réservé du texte 11"/>
          <p:cNvSpPr>
            <a:spLocks noGrp="1"/>
          </p:cNvSpPr>
          <p:nvPr>
            <p:ph type="body" sz="quarter" idx="14" hasCustomPrompt="1"/>
          </p:nvPr>
        </p:nvSpPr>
        <p:spPr bwMode="gray">
          <a:xfrm>
            <a:off x="539750" y="1779588"/>
            <a:ext cx="2520082" cy="648000"/>
          </a:xfrm>
          <a:prstGeom prst="rect">
            <a:avLst/>
          </a:prstGeom>
          <a:solidFill>
            <a:srgbClr val="71B304"/>
          </a:solidFill>
        </p:spPr>
        <p:txBody>
          <a:bodyPr lIns="144000" tIns="72000" rIns="72000" bIns="36000" anchor="ctr" anchorCtr="0">
            <a:noAutofit/>
          </a:bodyPr>
          <a:lstStyle>
            <a:lvl1pPr marL="0" indent="0">
              <a:lnSpc>
                <a:spcPct val="90000"/>
              </a:lnSpc>
              <a:spcAft>
                <a:spcPts val="0"/>
              </a:spcAft>
              <a:buFont typeface="Arial" pitchFamily="34" charset="0"/>
              <a:buNone/>
              <a:defRPr sz="2000" b="0" cap="all" baseline="0">
                <a:solidFill>
                  <a:schemeClr val="bg1"/>
                </a:solidFill>
              </a:defRPr>
            </a:lvl1pPr>
          </a:lstStyle>
          <a:p>
            <a:pPr lvl="0"/>
            <a:r>
              <a:rPr lang="fr-FR"/>
              <a:t>0. titre</a:t>
            </a:r>
          </a:p>
        </p:txBody>
      </p:sp>
      <p:sp>
        <p:nvSpPr>
          <p:cNvPr id="17" name="Espace réservé pour une image  10"/>
          <p:cNvSpPr>
            <a:spLocks noGrp="1"/>
          </p:cNvSpPr>
          <p:nvPr>
            <p:ph type="pic" sz="quarter" idx="18" hasCustomPrompt="1"/>
          </p:nvPr>
        </p:nvSpPr>
        <p:spPr bwMode="gray">
          <a:xfrm>
            <a:off x="683568" y="2499833"/>
            <a:ext cx="828000" cy="828000"/>
          </a:xfrm>
          <a:prstGeom prst="rect">
            <a:avLst/>
          </a:prstGeom>
          <a:noFill/>
        </p:spPr>
        <p:txBody>
          <a:bodyPr lIns="0" tIns="0" rIns="0" anchor="ctr" anchorCtr="0"/>
          <a:lstStyle>
            <a:lvl1pPr algn="ctr">
              <a:defRPr sz="800" b="0" cap="all" baseline="0">
                <a:solidFill>
                  <a:schemeClr val="accent1"/>
                </a:solidFill>
                <a:latin typeface="+mn-lt"/>
              </a:defRPr>
            </a:lvl1pPr>
          </a:lstStyle>
          <a:p>
            <a:r>
              <a:rPr lang="fr-FR"/>
              <a:t>Sélectionner l’icône pour insérer une image (format 23 x 23 mm)</a:t>
            </a:r>
          </a:p>
        </p:txBody>
      </p:sp>
      <p:sp>
        <p:nvSpPr>
          <p:cNvPr id="18" name="Espace réservé du texte 11"/>
          <p:cNvSpPr>
            <a:spLocks noGrp="1"/>
          </p:cNvSpPr>
          <p:nvPr>
            <p:ph type="body" sz="quarter" idx="19" hasCustomPrompt="1"/>
          </p:nvPr>
        </p:nvSpPr>
        <p:spPr bwMode="gray">
          <a:xfrm>
            <a:off x="3311959" y="2427454"/>
            <a:ext cx="2520082" cy="1873085"/>
          </a:xfrm>
          <a:prstGeom prst="rect">
            <a:avLst/>
          </a:prstGeom>
          <a:solidFill>
            <a:srgbClr val="D7D7D7"/>
          </a:solidFill>
        </p:spPr>
        <p:txBody>
          <a:bodyPr lIns="144000" tIns="1008000" rIns="72000" bIns="36000" anchor="t" anchorCtr="0">
            <a:noAutofit/>
          </a:bodyPr>
          <a:lstStyle>
            <a:lvl1pPr marL="0" indent="0">
              <a:lnSpc>
                <a:spcPct val="90000"/>
              </a:lnSpc>
              <a:spcAft>
                <a:spcPts val="0"/>
              </a:spcAft>
              <a:buFont typeface="Arial" pitchFamily="34" charset="0"/>
              <a:buNone/>
              <a:defRPr sz="1200" b="0" cap="all" baseline="0">
                <a:solidFill>
                  <a:schemeClr val="tx1"/>
                </a:solidFill>
                <a:latin typeface="Avenir LT Std 35 Light" pitchFamily="34" charset="0"/>
              </a:defRPr>
            </a:lvl1pPr>
          </a:lstStyle>
          <a:p>
            <a:pPr lvl="0"/>
            <a:r>
              <a:rPr lang="fr-FR"/>
              <a:t>texte</a:t>
            </a:r>
          </a:p>
        </p:txBody>
      </p:sp>
      <p:sp>
        <p:nvSpPr>
          <p:cNvPr id="19" name="Espace réservé du texte 11"/>
          <p:cNvSpPr>
            <a:spLocks noGrp="1"/>
          </p:cNvSpPr>
          <p:nvPr>
            <p:ph type="body" sz="quarter" idx="20" hasCustomPrompt="1"/>
          </p:nvPr>
        </p:nvSpPr>
        <p:spPr bwMode="gray">
          <a:xfrm>
            <a:off x="3311959" y="1779589"/>
            <a:ext cx="2520082" cy="648000"/>
          </a:xfrm>
          <a:prstGeom prst="rect">
            <a:avLst/>
          </a:prstGeom>
          <a:solidFill>
            <a:srgbClr val="71B304"/>
          </a:solidFill>
        </p:spPr>
        <p:txBody>
          <a:bodyPr lIns="144000" tIns="72000" rIns="72000" bIns="36000" anchor="ctr" anchorCtr="0">
            <a:noAutofit/>
          </a:bodyPr>
          <a:lstStyle>
            <a:lvl1pPr marL="0" indent="0">
              <a:lnSpc>
                <a:spcPct val="90000"/>
              </a:lnSpc>
              <a:spcAft>
                <a:spcPts val="0"/>
              </a:spcAft>
              <a:buFont typeface="Arial" pitchFamily="34" charset="0"/>
              <a:buNone/>
              <a:defRPr sz="2000" b="0" cap="all" baseline="0">
                <a:solidFill>
                  <a:schemeClr val="bg1"/>
                </a:solidFill>
              </a:defRPr>
            </a:lvl1pPr>
          </a:lstStyle>
          <a:p>
            <a:pPr lvl="0"/>
            <a:r>
              <a:rPr lang="fr-FR"/>
              <a:t>0. titre</a:t>
            </a:r>
          </a:p>
        </p:txBody>
      </p:sp>
      <p:sp>
        <p:nvSpPr>
          <p:cNvPr id="20" name="Espace réservé pour une image  10"/>
          <p:cNvSpPr>
            <a:spLocks noGrp="1"/>
          </p:cNvSpPr>
          <p:nvPr>
            <p:ph type="pic" sz="quarter" idx="21" hasCustomPrompt="1"/>
          </p:nvPr>
        </p:nvSpPr>
        <p:spPr bwMode="gray">
          <a:xfrm>
            <a:off x="3455777" y="2499834"/>
            <a:ext cx="828000" cy="828000"/>
          </a:xfrm>
          <a:prstGeom prst="rect">
            <a:avLst/>
          </a:prstGeom>
          <a:noFill/>
        </p:spPr>
        <p:txBody>
          <a:bodyPr lIns="0" tIns="0" rIns="0" anchor="ctr" anchorCtr="0"/>
          <a:lstStyle>
            <a:lvl1pPr algn="ctr">
              <a:defRPr sz="800" b="0" cap="all" baseline="0">
                <a:solidFill>
                  <a:schemeClr val="accent1"/>
                </a:solidFill>
                <a:latin typeface="+mn-lt"/>
              </a:defRPr>
            </a:lvl1pPr>
          </a:lstStyle>
          <a:p>
            <a:r>
              <a:rPr lang="fr-FR"/>
              <a:t>Sélectionner l’icône pour insérer une image (format 23 x 23 mm)</a:t>
            </a:r>
          </a:p>
        </p:txBody>
      </p:sp>
      <p:sp>
        <p:nvSpPr>
          <p:cNvPr id="21" name="Espace réservé du texte 11"/>
          <p:cNvSpPr>
            <a:spLocks noGrp="1"/>
          </p:cNvSpPr>
          <p:nvPr>
            <p:ph type="body" sz="quarter" idx="22" hasCustomPrompt="1"/>
          </p:nvPr>
        </p:nvSpPr>
        <p:spPr bwMode="gray">
          <a:xfrm>
            <a:off x="6084168" y="2427454"/>
            <a:ext cx="2520082" cy="1873085"/>
          </a:xfrm>
          <a:prstGeom prst="rect">
            <a:avLst/>
          </a:prstGeom>
          <a:solidFill>
            <a:srgbClr val="71B304"/>
          </a:solidFill>
        </p:spPr>
        <p:txBody>
          <a:bodyPr lIns="144000" tIns="1008000" rIns="72000" bIns="36000" anchor="t" anchorCtr="0">
            <a:noAutofit/>
          </a:bodyPr>
          <a:lstStyle>
            <a:lvl1pPr marL="0" indent="0">
              <a:lnSpc>
                <a:spcPct val="90000"/>
              </a:lnSpc>
              <a:spcAft>
                <a:spcPts val="0"/>
              </a:spcAft>
              <a:buFont typeface="Arial" pitchFamily="34" charset="0"/>
              <a:buNone/>
              <a:defRPr sz="1200" b="0" cap="all" baseline="0">
                <a:solidFill>
                  <a:schemeClr val="bg1"/>
                </a:solidFill>
                <a:latin typeface="Avenir LT Std 35 Light" pitchFamily="34" charset="0"/>
              </a:defRPr>
            </a:lvl1pPr>
          </a:lstStyle>
          <a:p>
            <a:pPr lvl="0"/>
            <a:r>
              <a:rPr lang="fr-FR"/>
              <a:t>texte</a:t>
            </a:r>
          </a:p>
        </p:txBody>
      </p:sp>
      <p:sp>
        <p:nvSpPr>
          <p:cNvPr id="22" name="Espace réservé du texte 11"/>
          <p:cNvSpPr>
            <a:spLocks noGrp="1"/>
          </p:cNvSpPr>
          <p:nvPr>
            <p:ph type="body" sz="quarter" idx="23" hasCustomPrompt="1"/>
          </p:nvPr>
        </p:nvSpPr>
        <p:spPr bwMode="gray">
          <a:xfrm>
            <a:off x="6084168" y="1779589"/>
            <a:ext cx="2520082" cy="648000"/>
          </a:xfrm>
          <a:prstGeom prst="rect">
            <a:avLst/>
          </a:prstGeom>
          <a:solidFill>
            <a:srgbClr val="71B304"/>
          </a:solidFill>
        </p:spPr>
        <p:txBody>
          <a:bodyPr lIns="144000" tIns="72000" rIns="72000" bIns="36000" anchor="ctr" anchorCtr="0">
            <a:noAutofit/>
          </a:bodyPr>
          <a:lstStyle>
            <a:lvl1pPr marL="0" indent="0">
              <a:lnSpc>
                <a:spcPct val="90000"/>
              </a:lnSpc>
              <a:spcAft>
                <a:spcPts val="0"/>
              </a:spcAft>
              <a:buFont typeface="Arial" pitchFamily="34" charset="0"/>
              <a:buNone/>
              <a:defRPr sz="2000" b="0" cap="all" baseline="0">
                <a:solidFill>
                  <a:schemeClr val="bg1"/>
                </a:solidFill>
              </a:defRPr>
            </a:lvl1pPr>
          </a:lstStyle>
          <a:p>
            <a:pPr lvl="0"/>
            <a:r>
              <a:rPr lang="fr-FR"/>
              <a:t>0. titre</a:t>
            </a:r>
          </a:p>
        </p:txBody>
      </p:sp>
      <p:sp>
        <p:nvSpPr>
          <p:cNvPr id="23" name="Espace réservé pour une image  10"/>
          <p:cNvSpPr>
            <a:spLocks noGrp="1"/>
          </p:cNvSpPr>
          <p:nvPr>
            <p:ph type="pic" sz="quarter" idx="24" hasCustomPrompt="1"/>
          </p:nvPr>
        </p:nvSpPr>
        <p:spPr bwMode="gray">
          <a:xfrm>
            <a:off x="6227986" y="2499834"/>
            <a:ext cx="828000" cy="828000"/>
          </a:xfrm>
          <a:prstGeom prst="rect">
            <a:avLst/>
          </a:prstGeom>
          <a:noFill/>
        </p:spPr>
        <p:txBody>
          <a:bodyPr lIns="0" tIns="0" rIns="0" anchor="ctr" anchorCtr="0"/>
          <a:lstStyle>
            <a:lvl1pPr algn="ctr">
              <a:defRPr sz="800" b="0" cap="all" baseline="0">
                <a:solidFill>
                  <a:schemeClr val="bg1"/>
                </a:solidFill>
                <a:latin typeface="+mn-lt"/>
              </a:defRPr>
            </a:lvl1pPr>
          </a:lstStyle>
          <a:p>
            <a:r>
              <a:rPr lang="fr-FR"/>
              <a:t>Sélectionner l’icône pour insérer une image (format 23 x 23 mm)</a:t>
            </a:r>
          </a:p>
        </p:txBody>
      </p:sp>
      <p:sp>
        <p:nvSpPr>
          <p:cNvPr id="24" name="Espace réservé du texte 13"/>
          <p:cNvSpPr>
            <a:spLocks noGrp="1"/>
          </p:cNvSpPr>
          <p:nvPr>
            <p:ph type="body" sz="quarter" idx="16"/>
          </p:nvPr>
        </p:nvSpPr>
        <p:spPr bwMode="gray">
          <a:xfrm>
            <a:off x="538480" y="371793"/>
            <a:ext cx="8035290" cy="432000"/>
          </a:xfrm>
          <a:prstGeom prst="rect">
            <a:avLst/>
          </a:prstGeom>
        </p:spPr>
        <p:txBody>
          <a:bodyPr>
            <a:noAutofit/>
          </a:bodyPr>
          <a:lstStyle>
            <a:lvl1pPr>
              <a:lnSpc>
                <a:spcPct val="90000"/>
              </a:lnSpc>
              <a:spcAft>
                <a:spcPts val="0"/>
              </a:spcAft>
              <a:defRPr sz="3200" b="0" i="0" cap="none" baseline="0">
                <a:solidFill>
                  <a:srgbClr val="71B304"/>
                </a:solidFill>
                <a:latin typeface="Avenir LT Std 95 Black"/>
                <a:cs typeface="Avenir LT Std 95 Black"/>
              </a:defRPr>
            </a:lvl1pPr>
          </a:lstStyle>
          <a:p>
            <a:pPr lvl="0"/>
            <a:r>
              <a:rPr lang="fr-FR"/>
              <a:t>Cliquez pour modifier les styles du texte du masque</a:t>
            </a:r>
          </a:p>
        </p:txBody>
      </p:sp>
    </p:spTree>
  </p:cSld>
  <p:clrMapOvr>
    <a:masterClrMapping/>
  </p:clrMapOvr>
  <p:hf hdr="0" ftr="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cartouches_grandes_image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539750" y="485776"/>
            <a:ext cx="8064499" cy="465137"/>
          </a:xfrm>
          <a:prstGeom prst="rect">
            <a:avLst/>
          </a:prstGeom>
        </p:spPr>
        <p:txBody>
          <a:bodyPr/>
          <a:lstStyle>
            <a:lvl1pPr>
              <a:defRPr/>
            </a:lvl1pPr>
          </a:lstStyle>
          <a:p>
            <a:r>
              <a:rPr lang="fr-FR" noProof="0"/>
              <a:t>Titre</a:t>
            </a:r>
          </a:p>
        </p:txBody>
      </p:sp>
      <p:sp>
        <p:nvSpPr>
          <p:cNvPr id="7" name="Espace réservé de la date 6"/>
          <p:cNvSpPr>
            <a:spLocks noGrp="1"/>
          </p:cNvSpPr>
          <p:nvPr>
            <p:ph type="dt" sz="half" idx="10"/>
          </p:nvPr>
        </p:nvSpPr>
        <p:spPr bwMode="gray">
          <a:xfrm>
            <a:off x="539749" y="4813200"/>
            <a:ext cx="7669213" cy="162000"/>
          </a:xfrm>
          <a:prstGeom prst="rect">
            <a:avLst/>
          </a:prstGeom>
        </p:spPr>
        <p:txBody>
          <a:bodyPr/>
          <a:lstStyle/>
          <a:p>
            <a:fld id="{08916D63-6F36-2C4E-A6A4-A354AC3C7FFD}" type="datetime2">
              <a:rPr lang="fr-FR" smtClean="0"/>
              <a:t>mardi 7 janvier 2025</a:t>
            </a:fld>
            <a:endParaRPr lang="fr-FR"/>
          </a:p>
        </p:txBody>
      </p:sp>
      <p:sp>
        <p:nvSpPr>
          <p:cNvPr id="8" name="Espace réservé du numéro de diapositive 7"/>
          <p:cNvSpPr>
            <a:spLocks noGrp="1"/>
          </p:cNvSpPr>
          <p:nvPr>
            <p:ph type="sldNum" sz="quarter" idx="11"/>
          </p:nvPr>
        </p:nvSpPr>
        <p:spPr bwMode="gray">
          <a:xfrm>
            <a:off x="179387" y="4813200"/>
            <a:ext cx="360362" cy="162000"/>
          </a:xfrm>
          <a:prstGeom prst="rect">
            <a:avLst/>
          </a:prstGeom>
        </p:spPr>
        <p:txBody>
          <a:bodyPr/>
          <a:lstStyle/>
          <a:p>
            <a:fld id="{733122C9-A0B9-462F-8757-0847AD287B63}" type="slidenum">
              <a:rPr lang="fr-FR" smtClean="0"/>
              <a:pPr/>
              <a:t>‹N°›</a:t>
            </a:fld>
            <a:endParaRPr lang="fr-FR"/>
          </a:p>
        </p:txBody>
      </p:sp>
      <p:sp>
        <p:nvSpPr>
          <p:cNvPr id="14" name="Espace réservé du texte 13"/>
          <p:cNvSpPr>
            <a:spLocks noGrp="1"/>
          </p:cNvSpPr>
          <p:nvPr>
            <p:ph type="body" sz="quarter" idx="13"/>
          </p:nvPr>
        </p:nvSpPr>
        <p:spPr bwMode="gray">
          <a:xfrm>
            <a:off x="539750" y="950913"/>
            <a:ext cx="8064500" cy="432000"/>
          </a:xfrm>
          <a:prstGeom prst="rect">
            <a:avLst/>
          </a:prstGeom>
        </p:spPr>
        <p:txBody>
          <a:bodyPr/>
          <a:lstStyle>
            <a:lvl1pPr>
              <a:lnSpc>
                <a:spcPct val="90000"/>
              </a:lnSpc>
              <a:spcAft>
                <a:spcPts val="0"/>
              </a:spcAft>
              <a:defRPr sz="1400" b="0" cap="all" baseline="0">
                <a:solidFill>
                  <a:srgbClr val="747678"/>
                </a:solidFill>
                <a:latin typeface="+mn-lt"/>
              </a:defRPr>
            </a:lvl1pPr>
          </a:lstStyle>
          <a:p>
            <a:pPr lvl="0"/>
            <a:r>
              <a:rPr lang="fr-FR"/>
              <a:t>Cliquez pour modifier les styles du texte du masque</a:t>
            </a:r>
          </a:p>
        </p:txBody>
      </p:sp>
      <p:sp>
        <p:nvSpPr>
          <p:cNvPr id="15" name="Espace réservé du texte 11"/>
          <p:cNvSpPr>
            <a:spLocks noGrp="1"/>
          </p:cNvSpPr>
          <p:nvPr>
            <p:ph type="body" sz="quarter" idx="14" hasCustomPrompt="1"/>
          </p:nvPr>
        </p:nvSpPr>
        <p:spPr bwMode="gray">
          <a:xfrm>
            <a:off x="539750" y="1779588"/>
            <a:ext cx="2520082" cy="648000"/>
          </a:xfrm>
          <a:prstGeom prst="rect">
            <a:avLst/>
          </a:prstGeom>
          <a:solidFill>
            <a:srgbClr val="71B304"/>
          </a:solidFill>
        </p:spPr>
        <p:txBody>
          <a:bodyPr lIns="144000" tIns="72000" rIns="72000" bIns="36000" anchor="ctr" anchorCtr="0">
            <a:noAutofit/>
          </a:bodyPr>
          <a:lstStyle>
            <a:lvl1pPr marL="0" indent="0">
              <a:lnSpc>
                <a:spcPct val="90000"/>
              </a:lnSpc>
              <a:spcAft>
                <a:spcPts val="0"/>
              </a:spcAft>
              <a:buFont typeface="Arial" pitchFamily="34" charset="0"/>
              <a:buNone/>
              <a:defRPr sz="2000" b="0" cap="all" baseline="0">
                <a:solidFill>
                  <a:schemeClr val="bg1"/>
                </a:solidFill>
              </a:defRPr>
            </a:lvl1pPr>
          </a:lstStyle>
          <a:p>
            <a:pPr lvl="0"/>
            <a:r>
              <a:rPr lang="fr-FR"/>
              <a:t>0. titre</a:t>
            </a:r>
          </a:p>
        </p:txBody>
      </p:sp>
      <p:sp>
        <p:nvSpPr>
          <p:cNvPr id="17" name="Espace réservé pour une image  10"/>
          <p:cNvSpPr>
            <a:spLocks noGrp="1"/>
          </p:cNvSpPr>
          <p:nvPr>
            <p:ph type="pic" sz="quarter" idx="18" hasCustomPrompt="1"/>
          </p:nvPr>
        </p:nvSpPr>
        <p:spPr bwMode="gray">
          <a:xfrm>
            <a:off x="539832" y="2427589"/>
            <a:ext cx="2520000" cy="1872950"/>
          </a:xfrm>
          <a:prstGeom prst="rect">
            <a:avLst/>
          </a:prstGeom>
          <a:solidFill>
            <a:srgbClr val="D7D7D7"/>
          </a:solidFill>
        </p:spPr>
        <p:txBody>
          <a:bodyPr lIns="36000" tIns="972000" rIns="36000" anchor="ctr" anchorCtr="0"/>
          <a:lstStyle>
            <a:lvl1pPr algn="ctr">
              <a:defRPr sz="1300" b="0" cap="all" baseline="0">
                <a:solidFill>
                  <a:srgbClr val="71B304"/>
                </a:solidFill>
                <a:latin typeface="+mn-lt"/>
              </a:defRPr>
            </a:lvl1pPr>
          </a:lstStyle>
          <a:p>
            <a:r>
              <a:rPr lang="fr-FR"/>
              <a:t>Sélectionner l’icône pour insérer une image format ( 70 x 52 mm)</a:t>
            </a:r>
          </a:p>
        </p:txBody>
      </p:sp>
      <p:sp>
        <p:nvSpPr>
          <p:cNvPr id="25" name="Espace réservé du texte 11"/>
          <p:cNvSpPr>
            <a:spLocks noGrp="1"/>
          </p:cNvSpPr>
          <p:nvPr>
            <p:ph type="body" sz="quarter" idx="19" hasCustomPrompt="1"/>
          </p:nvPr>
        </p:nvSpPr>
        <p:spPr bwMode="gray">
          <a:xfrm>
            <a:off x="3311959" y="1779588"/>
            <a:ext cx="2520082" cy="648000"/>
          </a:xfrm>
          <a:prstGeom prst="rect">
            <a:avLst/>
          </a:prstGeom>
          <a:solidFill>
            <a:srgbClr val="71B304"/>
          </a:solidFill>
        </p:spPr>
        <p:txBody>
          <a:bodyPr lIns="144000" tIns="72000" rIns="72000" bIns="36000" anchor="ctr" anchorCtr="0">
            <a:noAutofit/>
          </a:bodyPr>
          <a:lstStyle>
            <a:lvl1pPr marL="0" indent="0">
              <a:lnSpc>
                <a:spcPct val="90000"/>
              </a:lnSpc>
              <a:spcAft>
                <a:spcPts val="0"/>
              </a:spcAft>
              <a:buFont typeface="Arial" pitchFamily="34" charset="0"/>
              <a:buNone/>
              <a:defRPr sz="2000" b="0" cap="all" baseline="0">
                <a:solidFill>
                  <a:schemeClr val="bg1"/>
                </a:solidFill>
              </a:defRPr>
            </a:lvl1pPr>
          </a:lstStyle>
          <a:p>
            <a:pPr lvl="0"/>
            <a:r>
              <a:rPr lang="fr-FR"/>
              <a:t>0. titre</a:t>
            </a:r>
          </a:p>
        </p:txBody>
      </p:sp>
      <p:sp>
        <p:nvSpPr>
          <p:cNvPr id="26" name="Espace réservé pour une image  10"/>
          <p:cNvSpPr>
            <a:spLocks noGrp="1"/>
          </p:cNvSpPr>
          <p:nvPr>
            <p:ph type="pic" sz="quarter" idx="20" hasCustomPrompt="1"/>
          </p:nvPr>
        </p:nvSpPr>
        <p:spPr bwMode="gray">
          <a:xfrm>
            <a:off x="3312041" y="2427589"/>
            <a:ext cx="2520000" cy="1872950"/>
          </a:xfrm>
          <a:prstGeom prst="rect">
            <a:avLst/>
          </a:prstGeom>
          <a:solidFill>
            <a:srgbClr val="D7D7D7"/>
          </a:solidFill>
        </p:spPr>
        <p:txBody>
          <a:bodyPr lIns="36000" tIns="972000" rIns="36000" anchor="ctr" anchorCtr="0"/>
          <a:lstStyle>
            <a:lvl1pPr algn="ctr">
              <a:defRPr sz="1300" b="0" cap="all" baseline="0">
                <a:solidFill>
                  <a:srgbClr val="71B304"/>
                </a:solidFill>
                <a:latin typeface="+mn-lt"/>
              </a:defRPr>
            </a:lvl1pPr>
          </a:lstStyle>
          <a:p>
            <a:r>
              <a:rPr lang="fr-FR"/>
              <a:t>Sélectionner l’icône pour insérer une image format ( 70 x 52 mm)</a:t>
            </a:r>
          </a:p>
        </p:txBody>
      </p:sp>
      <p:sp>
        <p:nvSpPr>
          <p:cNvPr id="27" name="Espace réservé du texte 11"/>
          <p:cNvSpPr>
            <a:spLocks noGrp="1"/>
          </p:cNvSpPr>
          <p:nvPr>
            <p:ph type="body" sz="quarter" idx="21" hasCustomPrompt="1"/>
          </p:nvPr>
        </p:nvSpPr>
        <p:spPr bwMode="gray">
          <a:xfrm>
            <a:off x="6084168" y="1779588"/>
            <a:ext cx="2520082" cy="648000"/>
          </a:xfrm>
          <a:prstGeom prst="rect">
            <a:avLst/>
          </a:prstGeom>
          <a:solidFill>
            <a:srgbClr val="71B304"/>
          </a:solidFill>
        </p:spPr>
        <p:txBody>
          <a:bodyPr lIns="144000" tIns="72000" rIns="72000" bIns="36000" anchor="ctr" anchorCtr="0">
            <a:noAutofit/>
          </a:bodyPr>
          <a:lstStyle>
            <a:lvl1pPr marL="0" indent="0">
              <a:lnSpc>
                <a:spcPct val="90000"/>
              </a:lnSpc>
              <a:spcAft>
                <a:spcPts val="0"/>
              </a:spcAft>
              <a:buFont typeface="Arial" pitchFamily="34" charset="0"/>
              <a:buNone/>
              <a:defRPr sz="2000" b="0" cap="all" baseline="0">
                <a:solidFill>
                  <a:schemeClr val="bg1"/>
                </a:solidFill>
              </a:defRPr>
            </a:lvl1pPr>
          </a:lstStyle>
          <a:p>
            <a:pPr lvl="0"/>
            <a:r>
              <a:rPr lang="fr-FR"/>
              <a:t>0. titre</a:t>
            </a:r>
          </a:p>
        </p:txBody>
      </p:sp>
      <p:sp>
        <p:nvSpPr>
          <p:cNvPr id="28" name="Espace réservé pour une image  10"/>
          <p:cNvSpPr>
            <a:spLocks noGrp="1"/>
          </p:cNvSpPr>
          <p:nvPr>
            <p:ph type="pic" sz="quarter" idx="22" hasCustomPrompt="1"/>
          </p:nvPr>
        </p:nvSpPr>
        <p:spPr bwMode="gray">
          <a:xfrm>
            <a:off x="6084250" y="2427589"/>
            <a:ext cx="2520000" cy="1872950"/>
          </a:xfrm>
          <a:prstGeom prst="rect">
            <a:avLst/>
          </a:prstGeom>
          <a:solidFill>
            <a:srgbClr val="D7D7D7"/>
          </a:solidFill>
        </p:spPr>
        <p:txBody>
          <a:bodyPr lIns="36000" tIns="972000" rIns="36000" anchor="ctr" anchorCtr="0"/>
          <a:lstStyle>
            <a:lvl1pPr algn="ctr">
              <a:defRPr sz="1300" b="0" cap="all" baseline="0">
                <a:solidFill>
                  <a:srgbClr val="71B304"/>
                </a:solidFill>
                <a:latin typeface="+mn-lt"/>
              </a:defRPr>
            </a:lvl1pPr>
          </a:lstStyle>
          <a:p>
            <a:r>
              <a:rPr lang="fr-FR"/>
              <a:t>Sélectionner l’icône pour insérer une image format ( 70 x 52 mm)</a:t>
            </a:r>
          </a:p>
        </p:txBody>
      </p:sp>
      <p:sp>
        <p:nvSpPr>
          <p:cNvPr id="13" name="Espace réservé du texte 13"/>
          <p:cNvSpPr>
            <a:spLocks noGrp="1"/>
          </p:cNvSpPr>
          <p:nvPr>
            <p:ph type="body" sz="quarter" idx="16"/>
          </p:nvPr>
        </p:nvSpPr>
        <p:spPr bwMode="gray">
          <a:xfrm>
            <a:off x="538480" y="371793"/>
            <a:ext cx="8035290" cy="432000"/>
          </a:xfrm>
          <a:prstGeom prst="rect">
            <a:avLst/>
          </a:prstGeom>
        </p:spPr>
        <p:txBody>
          <a:bodyPr>
            <a:noAutofit/>
          </a:bodyPr>
          <a:lstStyle>
            <a:lvl1pPr>
              <a:lnSpc>
                <a:spcPct val="90000"/>
              </a:lnSpc>
              <a:spcAft>
                <a:spcPts val="0"/>
              </a:spcAft>
              <a:defRPr sz="3200" b="0" i="0" cap="none" baseline="0">
                <a:solidFill>
                  <a:srgbClr val="71B304"/>
                </a:solidFill>
                <a:latin typeface="Avenir LT Std 95 Black"/>
                <a:cs typeface="Avenir LT Std 95 Black"/>
              </a:defRPr>
            </a:lvl1pPr>
          </a:lstStyle>
          <a:p>
            <a:pPr lvl="0"/>
            <a:r>
              <a:rPr lang="fr-FR"/>
              <a:t>Cliquez pour modifier les styles du texte du masque</a:t>
            </a:r>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uverture_2">
    <p:spTree>
      <p:nvGrpSpPr>
        <p:cNvPr id="1" name=""/>
        <p:cNvGrpSpPr/>
        <p:nvPr/>
      </p:nvGrpSpPr>
      <p:grpSpPr>
        <a:xfrm>
          <a:off x="0" y="0"/>
          <a:ext cx="0" cy="0"/>
          <a:chOff x="0" y="0"/>
          <a:chExt cx="0" cy="0"/>
        </a:xfrm>
      </p:grpSpPr>
      <p:pic>
        <p:nvPicPr>
          <p:cNvPr id="12" name="Image 11" descr="PPT_Packshot_244x130,5_01.jpg"/>
          <p:cNvPicPr preferRelativeResize="0">
            <a:picLocks/>
          </p:cNvPicPr>
          <p:nvPr userDrawn="1"/>
        </p:nvPicPr>
        <p:blipFill>
          <a:blip r:embed="rId2" cstate="print"/>
          <a:stretch>
            <a:fillRect/>
          </a:stretch>
        </p:blipFill>
        <p:spPr bwMode="gray">
          <a:xfrm>
            <a:off x="180544" y="179388"/>
            <a:ext cx="8782912" cy="3529012"/>
          </a:xfrm>
          <a:prstGeom prst="rect">
            <a:avLst/>
          </a:prstGeom>
        </p:spPr>
      </p:pic>
      <p:sp>
        <p:nvSpPr>
          <p:cNvPr id="2" name="Titre 1"/>
          <p:cNvSpPr>
            <a:spLocks noGrp="1"/>
          </p:cNvSpPr>
          <p:nvPr>
            <p:ph type="title" hasCustomPrompt="1"/>
          </p:nvPr>
        </p:nvSpPr>
        <p:spPr bwMode="gray"/>
        <p:txBody>
          <a:bodyPr/>
          <a:lstStyle>
            <a:lvl1pPr>
              <a:defRPr/>
            </a:lvl1pPr>
          </a:lstStyle>
          <a:p>
            <a:r>
              <a:rPr lang="fr-FR" noProof="0"/>
              <a:t>Titre</a:t>
            </a:r>
          </a:p>
        </p:txBody>
      </p:sp>
      <p:sp>
        <p:nvSpPr>
          <p:cNvPr id="10" name="Espace réservé du texte 11"/>
          <p:cNvSpPr>
            <a:spLocks noGrp="1"/>
          </p:cNvSpPr>
          <p:nvPr>
            <p:ph type="body" sz="quarter" idx="13" hasCustomPrompt="1"/>
          </p:nvPr>
        </p:nvSpPr>
        <p:spPr bwMode="gray">
          <a:xfrm>
            <a:off x="539750" y="540000"/>
            <a:ext cx="8064500" cy="2880000"/>
          </a:xfrm>
        </p:spPr>
        <p:txBody>
          <a:bodyPr/>
          <a:lstStyle>
            <a:lvl1pPr>
              <a:defRPr sz="3700" cap="none">
                <a:solidFill>
                  <a:schemeClr val="accent1"/>
                </a:solidFill>
                <a:latin typeface="Avenir Black"/>
                <a:cs typeface="Avenir Black"/>
              </a:defRPr>
            </a:lvl1pPr>
            <a:lvl2pPr>
              <a:defRPr sz="2300" cap="none">
                <a:solidFill>
                  <a:schemeClr val="accent1"/>
                </a:solidFill>
                <a:latin typeface="Avenir Black"/>
                <a:cs typeface="Avenir Black"/>
              </a:defRPr>
            </a:lvl2pPr>
          </a:lstStyle>
          <a:p>
            <a:pPr lvl="0"/>
            <a:r>
              <a:rPr lang="fr-FR" noProof="0"/>
              <a:t>Texte de niveau 1</a:t>
            </a:r>
          </a:p>
          <a:p>
            <a:pPr lvl="1"/>
            <a:r>
              <a:rPr lang="fr-FR" noProof="0"/>
              <a:t>Texte de niveau 2</a:t>
            </a:r>
          </a:p>
        </p:txBody>
      </p:sp>
      <p:sp>
        <p:nvSpPr>
          <p:cNvPr id="14" name="Espace réservé du numéro de diapositive 13"/>
          <p:cNvSpPr>
            <a:spLocks noGrp="1"/>
          </p:cNvSpPr>
          <p:nvPr>
            <p:ph type="sldNum" sz="quarter" idx="15"/>
          </p:nvPr>
        </p:nvSpPr>
        <p:spPr bwMode="gray"/>
        <p:txBody>
          <a:bodyPr/>
          <a:lstStyle/>
          <a:p>
            <a:fld id="{733122C9-A0B9-462F-8757-0847AD287B63}" type="slidenum">
              <a:rPr lang="fr-FR" smtClean="0"/>
              <a:pPr/>
              <a:t>‹N°›</a:t>
            </a:fld>
            <a:endParaRPr lang="fr-FR"/>
          </a:p>
        </p:txBody>
      </p:sp>
      <p:sp>
        <p:nvSpPr>
          <p:cNvPr id="8" name="Espace réservé de la date 3"/>
          <p:cNvSpPr>
            <a:spLocks noGrp="1"/>
          </p:cNvSpPr>
          <p:nvPr>
            <p:ph type="dt" sz="half" idx="2"/>
          </p:nvPr>
        </p:nvSpPr>
        <p:spPr bwMode="gray">
          <a:xfrm>
            <a:off x="705529" y="4813200"/>
            <a:ext cx="6934473" cy="162000"/>
          </a:xfrm>
          <a:prstGeom prst="rect">
            <a:avLst/>
          </a:prstGeom>
        </p:spPr>
        <p:txBody>
          <a:bodyPr vert="horz" lIns="0" tIns="0" rIns="0" bIns="0" rtlCol="0" anchor="t" anchorCtr="0">
            <a:noAutofit/>
          </a:bodyPr>
          <a:lstStyle>
            <a:lvl1pPr algn="l">
              <a:lnSpc>
                <a:spcPct val="114000"/>
              </a:lnSpc>
              <a:defRPr sz="800" cap="none" baseline="0">
                <a:solidFill>
                  <a:schemeClr val="tx1"/>
                </a:solidFill>
              </a:defRPr>
            </a:lvl1pPr>
          </a:lstStyle>
          <a:p>
            <a:fld id="{C79B784B-DF19-D440-A05E-9D0A4C8FA2C8}" type="datetime2">
              <a:rPr lang="fr-FR" smtClean="0"/>
              <a:pPr/>
              <a:t>mardi 7 janvier 2025</a:t>
            </a:fld>
            <a:endParaRPr lang="fr-FR"/>
          </a:p>
        </p:txBody>
      </p:sp>
    </p:spTree>
  </p:cSld>
  <p:clrMapOvr>
    <a:masterClrMapping/>
  </p:clrMapOvr>
  <p:hf hdr="0" ftr="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Etapes">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bwMode="gray">
          <a:xfrm>
            <a:off x="539749" y="4813200"/>
            <a:ext cx="7669213" cy="162000"/>
          </a:xfrm>
          <a:prstGeom prst="rect">
            <a:avLst/>
          </a:prstGeom>
        </p:spPr>
        <p:txBody>
          <a:bodyPr/>
          <a:lstStyle/>
          <a:p>
            <a:fld id="{118588D4-E6F3-0B43-89CE-CD2FAABF52AF}" type="datetime2">
              <a:rPr lang="fr-FR" smtClean="0"/>
              <a:t>mardi 7 janvier 2025</a:t>
            </a:fld>
            <a:endParaRPr lang="fr-FR"/>
          </a:p>
        </p:txBody>
      </p:sp>
      <p:sp>
        <p:nvSpPr>
          <p:cNvPr id="8" name="Espace réservé du numéro de diapositive 7"/>
          <p:cNvSpPr>
            <a:spLocks noGrp="1"/>
          </p:cNvSpPr>
          <p:nvPr>
            <p:ph type="sldNum" sz="quarter" idx="11"/>
          </p:nvPr>
        </p:nvSpPr>
        <p:spPr bwMode="gray">
          <a:xfrm>
            <a:off x="179387" y="4813200"/>
            <a:ext cx="360362" cy="162000"/>
          </a:xfrm>
          <a:prstGeom prst="rect">
            <a:avLst/>
          </a:prstGeom>
        </p:spPr>
        <p:txBody>
          <a:bodyPr/>
          <a:lstStyle/>
          <a:p>
            <a:fld id="{733122C9-A0B9-462F-8757-0847AD287B63}" type="slidenum">
              <a:rPr lang="fr-FR" smtClean="0"/>
              <a:pPr/>
              <a:t>‹N°›</a:t>
            </a:fld>
            <a:endParaRPr lang="fr-FR"/>
          </a:p>
        </p:txBody>
      </p:sp>
      <p:sp>
        <p:nvSpPr>
          <p:cNvPr id="15" name="Espace réservé du texte 14"/>
          <p:cNvSpPr>
            <a:spLocks noGrp="1"/>
          </p:cNvSpPr>
          <p:nvPr>
            <p:ph type="body" sz="quarter" idx="13"/>
          </p:nvPr>
        </p:nvSpPr>
        <p:spPr bwMode="gray">
          <a:xfrm>
            <a:off x="539750" y="447675"/>
            <a:ext cx="8064500" cy="4032250"/>
          </a:xfrm>
          <a:prstGeom prst="rect">
            <a:avLst/>
          </a:prstGeom>
        </p:spPr>
        <p:txBody>
          <a:bodyPr anchor="ctr" anchorCtr="0"/>
          <a:lstStyle>
            <a:lvl1pPr marL="360000" indent="-360000">
              <a:lnSpc>
                <a:spcPct val="90000"/>
              </a:lnSpc>
              <a:spcBef>
                <a:spcPts val="3200"/>
              </a:spcBef>
              <a:buFont typeface="Avenir LT Std 65 Medium" pitchFamily="34" charset="0"/>
              <a:buChar char="+"/>
              <a:defRPr sz="2800" b="0" cap="all" baseline="0"/>
            </a:lvl1pPr>
            <a:lvl2pPr marL="360000">
              <a:lnSpc>
                <a:spcPct val="90000"/>
              </a:lnSpc>
              <a:spcAft>
                <a:spcPts val="0"/>
              </a:spcAft>
              <a:defRPr sz="1500" cap="all" baseline="0">
                <a:latin typeface="+mn-lt"/>
              </a:defRPr>
            </a:lvl2pPr>
          </a:lstStyle>
          <a:p>
            <a:pPr lvl="0"/>
            <a:r>
              <a:rPr lang="fr-FR"/>
              <a:t>Cliquez pour modifier les styles du texte du masque</a:t>
            </a:r>
          </a:p>
          <a:p>
            <a:pPr lvl="1"/>
            <a:r>
              <a:rPr lang="fr-FR"/>
              <a:t>Deuxième niveau</a:t>
            </a:r>
          </a:p>
        </p:txBody>
      </p:sp>
    </p:spTree>
  </p:cSld>
  <p:clrMapOvr>
    <a:masterClrMapping/>
  </p:clrMapOvr>
  <p:hf hdr="0" ftr="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arte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539750" y="485776"/>
            <a:ext cx="8064499" cy="465137"/>
          </a:xfrm>
          <a:prstGeom prst="rect">
            <a:avLst/>
          </a:prstGeom>
        </p:spPr>
        <p:txBody>
          <a:bodyPr/>
          <a:lstStyle>
            <a:lvl1pPr>
              <a:defRPr/>
            </a:lvl1pPr>
          </a:lstStyle>
          <a:p>
            <a:r>
              <a:rPr lang="fr-FR" noProof="0"/>
              <a:t>Titre</a:t>
            </a:r>
          </a:p>
        </p:txBody>
      </p:sp>
      <p:sp>
        <p:nvSpPr>
          <p:cNvPr id="3" name="Espace réservé du contenu 2"/>
          <p:cNvSpPr>
            <a:spLocks noGrp="1"/>
          </p:cNvSpPr>
          <p:nvPr>
            <p:ph idx="1" hasCustomPrompt="1"/>
          </p:nvPr>
        </p:nvSpPr>
        <p:spPr bwMode="gray">
          <a:xfrm>
            <a:off x="539751" y="1743074"/>
            <a:ext cx="3960000" cy="2736851"/>
          </a:xfrm>
          <a:prstGeom prst="rect">
            <a:avLst/>
          </a:prstGeom>
        </p:spPr>
        <p:txBody>
          <a:bodyPr/>
          <a:lstStyle>
            <a:lvl2pPr>
              <a:defRPr/>
            </a:lvl2pPr>
            <a:lvl3pPr>
              <a:defRPr/>
            </a:lvl3pPr>
            <a:lvl4pPr>
              <a:defRPr baseline="0"/>
            </a:lvl4pPr>
            <a:lvl5pPr>
              <a:defRPr/>
            </a:lvl5p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p:txBody>
      </p:sp>
      <p:sp>
        <p:nvSpPr>
          <p:cNvPr id="7" name="Espace réservé de la date 6"/>
          <p:cNvSpPr>
            <a:spLocks noGrp="1"/>
          </p:cNvSpPr>
          <p:nvPr>
            <p:ph type="dt" sz="half" idx="10"/>
          </p:nvPr>
        </p:nvSpPr>
        <p:spPr bwMode="gray">
          <a:xfrm>
            <a:off x="539749" y="4813200"/>
            <a:ext cx="7669213" cy="162000"/>
          </a:xfrm>
          <a:prstGeom prst="rect">
            <a:avLst/>
          </a:prstGeom>
        </p:spPr>
        <p:txBody>
          <a:bodyPr/>
          <a:lstStyle/>
          <a:p>
            <a:fld id="{F332EA6B-0318-7A40-BDBC-32F3DF31E3AB}" type="datetime2">
              <a:rPr lang="fr-FR" smtClean="0"/>
              <a:t>mardi 7 janvier 2025</a:t>
            </a:fld>
            <a:endParaRPr lang="fr-FR"/>
          </a:p>
        </p:txBody>
      </p:sp>
      <p:sp>
        <p:nvSpPr>
          <p:cNvPr id="8" name="Espace réservé du numéro de diapositive 7"/>
          <p:cNvSpPr>
            <a:spLocks noGrp="1"/>
          </p:cNvSpPr>
          <p:nvPr>
            <p:ph type="sldNum" sz="quarter" idx="11"/>
          </p:nvPr>
        </p:nvSpPr>
        <p:spPr bwMode="gray">
          <a:xfrm>
            <a:off x="179387" y="4813200"/>
            <a:ext cx="360362" cy="162000"/>
          </a:xfrm>
          <a:prstGeom prst="rect">
            <a:avLst/>
          </a:prstGeom>
        </p:spPr>
        <p:txBody>
          <a:bodyPr/>
          <a:lstStyle/>
          <a:p>
            <a:fld id="{733122C9-A0B9-462F-8757-0847AD287B63}" type="slidenum">
              <a:rPr lang="fr-FR" smtClean="0"/>
              <a:pPr/>
              <a:t>‹N°›</a:t>
            </a:fld>
            <a:endParaRPr lang="fr-FR"/>
          </a:p>
        </p:txBody>
      </p:sp>
      <p:sp>
        <p:nvSpPr>
          <p:cNvPr id="14" name="Espace réservé du texte 13"/>
          <p:cNvSpPr>
            <a:spLocks noGrp="1"/>
          </p:cNvSpPr>
          <p:nvPr>
            <p:ph type="body" sz="quarter" idx="13"/>
          </p:nvPr>
        </p:nvSpPr>
        <p:spPr bwMode="gray">
          <a:xfrm>
            <a:off x="539750" y="950913"/>
            <a:ext cx="4824000" cy="432000"/>
          </a:xfrm>
          <a:prstGeom prst="rect">
            <a:avLst/>
          </a:prstGeom>
        </p:spPr>
        <p:txBody>
          <a:bodyPr/>
          <a:lstStyle>
            <a:lvl1pPr>
              <a:lnSpc>
                <a:spcPct val="90000"/>
              </a:lnSpc>
              <a:spcAft>
                <a:spcPts val="0"/>
              </a:spcAft>
              <a:defRPr sz="1400" b="0" cap="all" baseline="0">
                <a:solidFill>
                  <a:srgbClr val="747678"/>
                </a:solidFill>
                <a:latin typeface="+mn-lt"/>
              </a:defRPr>
            </a:lvl1pPr>
          </a:lstStyle>
          <a:p>
            <a:pPr lvl="0"/>
            <a:r>
              <a:rPr lang="fr-FR"/>
              <a:t>Cliquez pour modifier les styles du texte du masque</a:t>
            </a:r>
          </a:p>
        </p:txBody>
      </p:sp>
      <p:sp>
        <p:nvSpPr>
          <p:cNvPr id="10" name="Espace réservé du texte 13"/>
          <p:cNvSpPr>
            <a:spLocks noGrp="1"/>
          </p:cNvSpPr>
          <p:nvPr>
            <p:ph type="body" sz="quarter" idx="16"/>
          </p:nvPr>
        </p:nvSpPr>
        <p:spPr bwMode="gray">
          <a:xfrm>
            <a:off x="538480" y="371793"/>
            <a:ext cx="8035290" cy="432000"/>
          </a:xfrm>
          <a:prstGeom prst="rect">
            <a:avLst/>
          </a:prstGeom>
        </p:spPr>
        <p:txBody>
          <a:bodyPr>
            <a:noAutofit/>
          </a:bodyPr>
          <a:lstStyle>
            <a:lvl1pPr>
              <a:lnSpc>
                <a:spcPct val="90000"/>
              </a:lnSpc>
              <a:spcAft>
                <a:spcPts val="0"/>
              </a:spcAft>
              <a:defRPr sz="3200" b="0" i="0" cap="none" baseline="0">
                <a:solidFill>
                  <a:srgbClr val="71B304"/>
                </a:solidFill>
                <a:latin typeface="Avenir LT Std 95 Black"/>
                <a:cs typeface="Avenir LT Std 95 Black"/>
              </a:defRPr>
            </a:lvl1pPr>
          </a:lstStyle>
          <a:p>
            <a:pPr lvl="0"/>
            <a:r>
              <a:rPr lang="fr-FR"/>
              <a:t>Cliquez pour modifier les styles du texte du masque</a:t>
            </a:r>
          </a:p>
        </p:txBody>
      </p:sp>
    </p:spTree>
  </p:cSld>
  <p:clrMapOvr>
    <a:masterClrMapping/>
  </p:clrMapOvr>
  <p:hf hdr="0" ftr="0"/>
</p:sldLayout>
</file>

<file path=ppt/slideLayouts/slideLayout42.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fr-FR"/>
              <a:t>Modifiez le style du titre</a:t>
            </a:r>
            <a:endParaRPr lang="en-US"/>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p:cNvSpPr>
            <a:spLocks noGrp="1"/>
          </p:cNvSpPr>
          <p:nvPr>
            <p:ph type="dt" sz="half" idx="10"/>
          </p:nvPr>
        </p:nvSpPr>
        <p:spPr/>
        <p:txBody>
          <a:bodyPr/>
          <a:lstStyle/>
          <a:p>
            <a:fld id="{4B04AED3-650D-4BFE-93CD-8910AF83DA3C}" type="datetimeFigureOut">
              <a:rPr lang="fr-FR" smtClean="0"/>
              <a:t>07/01/2025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0C7FD9F-5B1A-4A42-A636-264BF03175F3}" type="slidenum">
              <a:rPr lang="fr-FR" smtClean="0"/>
              <a:t>‹N°›</a:t>
            </a:fld>
            <a:endParaRPr lang="fr-FR"/>
          </a:p>
        </p:txBody>
      </p:sp>
    </p:spTree>
    <p:extLst>
      <p:ext uri="{BB962C8B-B14F-4D97-AF65-F5344CB8AC3E}">
        <p14:creationId xmlns:p14="http://schemas.microsoft.com/office/powerpoint/2010/main" val="26085906"/>
      </p:ext>
    </p:extLst>
  </p:cSld>
  <p:clrMapOvr>
    <a:masterClrMapping/>
  </p:clrMapOvr>
  <p:hf hdr="0" ftr="0"/>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
  <p:cSld name="Diapositive de titr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fr-FR"/>
              <a:t>Modifiez le style du titre</a:t>
            </a:r>
            <a:endParaRPr lang="en-US"/>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fr-FR"/>
              <a:t>Modifiez le style des sous-titres du masque</a:t>
            </a:r>
            <a:endParaRPr lang="en-US"/>
          </a:p>
        </p:txBody>
      </p:sp>
      <p:sp>
        <p:nvSpPr>
          <p:cNvPr id="4" name="Date Placeholder 3"/>
          <p:cNvSpPr>
            <a:spLocks noGrp="1"/>
          </p:cNvSpPr>
          <p:nvPr>
            <p:ph type="dt" sz="half" idx="10"/>
          </p:nvPr>
        </p:nvSpPr>
        <p:spPr/>
        <p:txBody>
          <a:bodyPr/>
          <a:lstStyle/>
          <a:p>
            <a:fld id="{4B04AED3-650D-4BFE-93CD-8910AF83DA3C}" type="datetimeFigureOut">
              <a:rPr lang="fr-FR" smtClean="0"/>
              <a:t>07/01/2025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0C7FD9F-5B1A-4A42-A636-264BF03175F3}" type="slidenum">
              <a:rPr lang="fr-FR" smtClean="0"/>
              <a:t>‹N°›</a:t>
            </a:fld>
            <a:endParaRPr lang="fr-FR"/>
          </a:p>
        </p:txBody>
      </p:sp>
    </p:spTree>
    <p:extLst>
      <p:ext uri="{BB962C8B-B14F-4D97-AF65-F5344CB8AC3E}">
        <p14:creationId xmlns:p14="http://schemas.microsoft.com/office/powerpoint/2010/main" val="3981424626"/>
      </p:ext>
    </p:extLst>
  </p:cSld>
  <p:clrMapOvr>
    <a:masterClrMapping/>
  </p:clrMapOvr>
  <p:hf hdr="0" ftr="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age_de_fin">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lvl1pPr>
              <a:defRPr/>
            </a:lvl1pPr>
          </a:lstStyle>
          <a:p>
            <a:r>
              <a:rPr lang="fr-FR" noProof="0"/>
              <a:t>Titre</a:t>
            </a:r>
          </a:p>
        </p:txBody>
      </p:sp>
      <p:sp>
        <p:nvSpPr>
          <p:cNvPr id="7" name="Espace réservé de la date 6"/>
          <p:cNvSpPr>
            <a:spLocks noGrp="1"/>
          </p:cNvSpPr>
          <p:nvPr>
            <p:ph type="dt" sz="half" idx="10"/>
          </p:nvPr>
        </p:nvSpPr>
        <p:spPr bwMode="gray"/>
        <p:txBody>
          <a:bodyPr/>
          <a:lstStyle/>
          <a:p>
            <a:fld id="{0B3B3766-F3CF-6545-B69B-1C7AF330602E}" type="datetime2">
              <a:rPr lang="fr-FR" smtClean="0"/>
              <a:t>mardi 7 janvier 2025</a:t>
            </a:fld>
            <a:endParaRPr lang="fr-FR"/>
          </a:p>
        </p:txBody>
      </p:sp>
      <p:sp>
        <p:nvSpPr>
          <p:cNvPr id="8" name="Espace réservé du numéro de diapositive 7"/>
          <p:cNvSpPr>
            <a:spLocks noGrp="1"/>
          </p:cNvSpPr>
          <p:nvPr>
            <p:ph type="sldNum" sz="quarter" idx="11"/>
          </p:nvPr>
        </p:nvSpPr>
        <p:spPr bwMode="gray"/>
        <p:txBody>
          <a:bodyPr/>
          <a:lstStyle/>
          <a:p>
            <a:fld id="{733122C9-A0B9-462F-8757-0847AD287B63}" type="slidenum">
              <a:rPr lang="fr-FR" smtClean="0"/>
              <a:pPr/>
              <a:t>‹N°›</a:t>
            </a:fld>
            <a:endParaRPr lang="fr-FR"/>
          </a:p>
        </p:txBody>
      </p:sp>
      <p:sp>
        <p:nvSpPr>
          <p:cNvPr id="9" name="Espace réservé du pied de page 8"/>
          <p:cNvSpPr>
            <a:spLocks noGrp="1"/>
          </p:cNvSpPr>
          <p:nvPr>
            <p:ph type="ftr" sz="quarter" idx="12"/>
          </p:nvPr>
        </p:nvSpPr>
        <p:spPr bwMode="gray"/>
        <p:txBody>
          <a:bodyPr/>
          <a:lstStyle/>
          <a:p>
            <a:pPr algn="l"/>
            <a:endParaRPr lang="fr-FR"/>
          </a:p>
        </p:txBody>
      </p:sp>
      <p:sp>
        <p:nvSpPr>
          <p:cNvPr id="12" name="Espace réservé du texte 11"/>
          <p:cNvSpPr>
            <a:spLocks noGrp="1"/>
          </p:cNvSpPr>
          <p:nvPr>
            <p:ph type="body" sz="quarter" idx="13"/>
          </p:nvPr>
        </p:nvSpPr>
        <p:spPr bwMode="gray">
          <a:xfrm>
            <a:off x="539750" y="303610"/>
            <a:ext cx="8064500" cy="3312000"/>
          </a:xfrm>
        </p:spPr>
        <p:txBody>
          <a:bodyPr/>
          <a:lstStyle/>
          <a:p>
            <a:pPr lvl="0"/>
            <a:r>
              <a:rPr lang="fr-FR"/>
              <a:t>Cliquez pour modifier les styles du texte du masque</a:t>
            </a: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uverture_3">
    <p:spTree>
      <p:nvGrpSpPr>
        <p:cNvPr id="1" name=""/>
        <p:cNvGrpSpPr/>
        <p:nvPr/>
      </p:nvGrpSpPr>
      <p:grpSpPr>
        <a:xfrm>
          <a:off x="0" y="0"/>
          <a:ext cx="0" cy="0"/>
          <a:chOff x="0" y="0"/>
          <a:chExt cx="0" cy="0"/>
        </a:xfrm>
      </p:grpSpPr>
      <p:pic>
        <p:nvPicPr>
          <p:cNvPr id="12" name="Image 11" descr="PPT_Packshot_244x130,5_01.jpg"/>
          <p:cNvPicPr preferRelativeResize="0">
            <a:picLocks/>
          </p:cNvPicPr>
          <p:nvPr userDrawn="1"/>
        </p:nvPicPr>
        <p:blipFill>
          <a:blip r:embed="rId2" cstate="print"/>
          <a:stretch>
            <a:fillRect/>
          </a:stretch>
        </p:blipFill>
        <p:spPr bwMode="gray">
          <a:xfrm>
            <a:off x="180544" y="179388"/>
            <a:ext cx="8782912" cy="3529011"/>
          </a:xfrm>
          <a:prstGeom prst="rect">
            <a:avLst/>
          </a:prstGeom>
        </p:spPr>
      </p:pic>
      <p:sp>
        <p:nvSpPr>
          <p:cNvPr id="2" name="Titre 1"/>
          <p:cNvSpPr>
            <a:spLocks noGrp="1"/>
          </p:cNvSpPr>
          <p:nvPr>
            <p:ph type="title" hasCustomPrompt="1"/>
          </p:nvPr>
        </p:nvSpPr>
        <p:spPr bwMode="gray"/>
        <p:txBody>
          <a:bodyPr/>
          <a:lstStyle>
            <a:lvl1pPr>
              <a:defRPr/>
            </a:lvl1pPr>
          </a:lstStyle>
          <a:p>
            <a:r>
              <a:rPr lang="fr-FR" noProof="0"/>
              <a:t>Titre</a:t>
            </a:r>
          </a:p>
        </p:txBody>
      </p:sp>
      <p:sp>
        <p:nvSpPr>
          <p:cNvPr id="10" name="Espace réservé du texte 11"/>
          <p:cNvSpPr>
            <a:spLocks noGrp="1"/>
          </p:cNvSpPr>
          <p:nvPr>
            <p:ph type="body" sz="quarter" idx="13" hasCustomPrompt="1"/>
          </p:nvPr>
        </p:nvSpPr>
        <p:spPr bwMode="gray">
          <a:xfrm>
            <a:off x="539750" y="540000"/>
            <a:ext cx="8064500" cy="2880000"/>
          </a:xfrm>
        </p:spPr>
        <p:txBody>
          <a:bodyPr/>
          <a:lstStyle>
            <a:lvl1pPr>
              <a:defRPr sz="3700" b="0" i="0" cap="none">
                <a:solidFill>
                  <a:schemeClr val="accent1"/>
                </a:solidFill>
                <a:latin typeface="Avenir LT Std 95 Black"/>
                <a:cs typeface="Avenir LT Std 95 Black"/>
              </a:defRPr>
            </a:lvl1pPr>
            <a:lvl2pPr>
              <a:defRPr sz="2300" b="0" i="0" cap="none">
                <a:solidFill>
                  <a:schemeClr val="accent1"/>
                </a:solidFill>
                <a:latin typeface="Avenir LT Std 95 Black"/>
                <a:cs typeface="Avenir LT Std 95 Black"/>
              </a:defRPr>
            </a:lvl2pPr>
          </a:lstStyle>
          <a:p>
            <a:pPr lvl="0"/>
            <a:r>
              <a:rPr lang="fr-FR" noProof="0"/>
              <a:t>Texte de niveau 1</a:t>
            </a:r>
          </a:p>
          <a:p>
            <a:pPr lvl="1"/>
            <a:r>
              <a:rPr lang="fr-FR" noProof="0"/>
              <a:t>Texte de niveau 2</a:t>
            </a:r>
          </a:p>
        </p:txBody>
      </p:sp>
      <p:sp>
        <p:nvSpPr>
          <p:cNvPr id="14" name="Espace réservé du numéro de diapositive 13"/>
          <p:cNvSpPr>
            <a:spLocks noGrp="1"/>
          </p:cNvSpPr>
          <p:nvPr>
            <p:ph type="sldNum" sz="quarter" idx="15"/>
          </p:nvPr>
        </p:nvSpPr>
        <p:spPr bwMode="gray"/>
        <p:txBody>
          <a:bodyPr/>
          <a:lstStyle/>
          <a:p>
            <a:fld id="{733122C9-A0B9-462F-8757-0847AD287B63}" type="slidenum">
              <a:rPr lang="fr-FR" smtClean="0"/>
              <a:pPr/>
              <a:t>‹N°›</a:t>
            </a:fld>
            <a:endParaRPr lang="fr-FR"/>
          </a:p>
        </p:txBody>
      </p:sp>
      <p:sp>
        <p:nvSpPr>
          <p:cNvPr id="8" name="Espace réservé de la date 3"/>
          <p:cNvSpPr>
            <a:spLocks noGrp="1"/>
          </p:cNvSpPr>
          <p:nvPr>
            <p:ph type="dt" sz="half" idx="2"/>
          </p:nvPr>
        </p:nvSpPr>
        <p:spPr bwMode="gray">
          <a:xfrm>
            <a:off x="705529" y="4813200"/>
            <a:ext cx="6934473" cy="162000"/>
          </a:xfrm>
          <a:prstGeom prst="rect">
            <a:avLst/>
          </a:prstGeom>
        </p:spPr>
        <p:txBody>
          <a:bodyPr vert="horz" lIns="0" tIns="0" rIns="0" bIns="0" rtlCol="0" anchor="t" anchorCtr="0">
            <a:noAutofit/>
          </a:bodyPr>
          <a:lstStyle>
            <a:lvl1pPr algn="l">
              <a:lnSpc>
                <a:spcPct val="114000"/>
              </a:lnSpc>
              <a:defRPr sz="800" cap="none" baseline="0">
                <a:solidFill>
                  <a:schemeClr val="tx1"/>
                </a:solidFill>
              </a:defRPr>
            </a:lvl1pPr>
          </a:lstStyle>
          <a:p>
            <a:fld id="{C79B784B-DF19-D440-A05E-9D0A4C8FA2C8}" type="datetime2">
              <a:rPr lang="fr-FR" smtClean="0"/>
              <a:pPr/>
              <a:t>mardi 7 janvier 2025</a:t>
            </a:fld>
            <a:endParaRPr lang="fr-FR"/>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uverture_4">
    <p:spTree>
      <p:nvGrpSpPr>
        <p:cNvPr id="1" name=""/>
        <p:cNvGrpSpPr/>
        <p:nvPr/>
      </p:nvGrpSpPr>
      <p:grpSpPr>
        <a:xfrm>
          <a:off x="0" y="0"/>
          <a:ext cx="0" cy="0"/>
          <a:chOff x="0" y="0"/>
          <a:chExt cx="0" cy="0"/>
        </a:xfrm>
      </p:grpSpPr>
      <p:pic>
        <p:nvPicPr>
          <p:cNvPr id="12" name="Image 11" descr="PPT_Packshot_244x130,5_01.jpg"/>
          <p:cNvPicPr preferRelativeResize="0">
            <a:picLocks/>
          </p:cNvPicPr>
          <p:nvPr userDrawn="1"/>
        </p:nvPicPr>
        <p:blipFill>
          <a:blip r:embed="rId2" cstate="print"/>
          <a:stretch>
            <a:fillRect/>
          </a:stretch>
        </p:blipFill>
        <p:spPr bwMode="gray">
          <a:xfrm>
            <a:off x="181157" y="179388"/>
            <a:ext cx="8782912" cy="3529011"/>
          </a:xfrm>
          <a:prstGeom prst="rect">
            <a:avLst/>
          </a:prstGeom>
        </p:spPr>
      </p:pic>
      <p:sp>
        <p:nvSpPr>
          <p:cNvPr id="2" name="Titre 1"/>
          <p:cNvSpPr>
            <a:spLocks noGrp="1"/>
          </p:cNvSpPr>
          <p:nvPr>
            <p:ph type="title" hasCustomPrompt="1"/>
          </p:nvPr>
        </p:nvSpPr>
        <p:spPr bwMode="gray"/>
        <p:txBody>
          <a:bodyPr/>
          <a:lstStyle>
            <a:lvl1pPr>
              <a:defRPr/>
            </a:lvl1pPr>
          </a:lstStyle>
          <a:p>
            <a:r>
              <a:rPr lang="fr-FR" noProof="0"/>
              <a:t>Titre</a:t>
            </a:r>
          </a:p>
        </p:txBody>
      </p:sp>
      <p:sp>
        <p:nvSpPr>
          <p:cNvPr id="10" name="Espace réservé du texte 11"/>
          <p:cNvSpPr>
            <a:spLocks noGrp="1"/>
          </p:cNvSpPr>
          <p:nvPr>
            <p:ph type="body" sz="quarter" idx="13" hasCustomPrompt="1"/>
          </p:nvPr>
        </p:nvSpPr>
        <p:spPr bwMode="gray">
          <a:xfrm>
            <a:off x="539750" y="540000"/>
            <a:ext cx="8064500" cy="2880000"/>
          </a:xfrm>
        </p:spPr>
        <p:txBody>
          <a:bodyPr/>
          <a:lstStyle>
            <a:lvl1pPr>
              <a:defRPr sz="3700" b="0" i="0" cap="none">
                <a:solidFill>
                  <a:srgbClr val="71B304"/>
                </a:solidFill>
                <a:latin typeface="Avenir LT Std 95 Black"/>
                <a:cs typeface="Avenir LT Std 95 Black"/>
              </a:defRPr>
            </a:lvl1pPr>
            <a:lvl2pPr>
              <a:defRPr sz="2300" b="0" i="0" cap="none">
                <a:solidFill>
                  <a:srgbClr val="71B304"/>
                </a:solidFill>
                <a:latin typeface="Avenir LT Std 95 Black"/>
                <a:cs typeface="Avenir LT Std 95 Black"/>
              </a:defRPr>
            </a:lvl2pPr>
          </a:lstStyle>
          <a:p>
            <a:pPr lvl="0"/>
            <a:r>
              <a:rPr lang="fr-FR" noProof="0"/>
              <a:t>Texte de niveau 1</a:t>
            </a:r>
          </a:p>
          <a:p>
            <a:pPr lvl="1"/>
            <a:r>
              <a:rPr lang="fr-FR" noProof="0"/>
              <a:t>Texte de niveau 2</a:t>
            </a:r>
          </a:p>
        </p:txBody>
      </p:sp>
      <p:sp>
        <p:nvSpPr>
          <p:cNvPr id="14" name="Espace réservé du numéro de diapositive 13"/>
          <p:cNvSpPr>
            <a:spLocks noGrp="1"/>
          </p:cNvSpPr>
          <p:nvPr>
            <p:ph type="sldNum" sz="quarter" idx="15"/>
          </p:nvPr>
        </p:nvSpPr>
        <p:spPr bwMode="gray"/>
        <p:txBody>
          <a:bodyPr/>
          <a:lstStyle/>
          <a:p>
            <a:fld id="{733122C9-A0B9-462F-8757-0847AD287B63}" type="slidenum">
              <a:rPr lang="fr-FR" smtClean="0"/>
              <a:pPr/>
              <a:t>‹N°›</a:t>
            </a:fld>
            <a:endParaRPr lang="fr-FR"/>
          </a:p>
        </p:txBody>
      </p:sp>
      <p:sp>
        <p:nvSpPr>
          <p:cNvPr id="8" name="Espace réservé de la date 3"/>
          <p:cNvSpPr>
            <a:spLocks noGrp="1"/>
          </p:cNvSpPr>
          <p:nvPr>
            <p:ph type="dt" sz="half" idx="2"/>
          </p:nvPr>
        </p:nvSpPr>
        <p:spPr bwMode="gray">
          <a:xfrm>
            <a:off x="705529" y="4813200"/>
            <a:ext cx="6934473" cy="162000"/>
          </a:xfrm>
          <a:prstGeom prst="rect">
            <a:avLst/>
          </a:prstGeom>
        </p:spPr>
        <p:txBody>
          <a:bodyPr vert="horz" lIns="0" tIns="0" rIns="0" bIns="0" rtlCol="0" anchor="t" anchorCtr="0">
            <a:noAutofit/>
          </a:bodyPr>
          <a:lstStyle>
            <a:lvl1pPr algn="l">
              <a:lnSpc>
                <a:spcPct val="114000"/>
              </a:lnSpc>
              <a:defRPr sz="800" cap="none" baseline="0">
                <a:solidFill>
                  <a:schemeClr val="tx1"/>
                </a:solidFill>
              </a:defRPr>
            </a:lvl1pPr>
          </a:lstStyle>
          <a:p>
            <a:fld id="{C79B784B-DF19-D440-A05E-9D0A4C8FA2C8}" type="datetime2">
              <a:rPr lang="fr-FR" smtClean="0"/>
              <a:pPr/>
              <a:t>mardi 7 janvier 2025</a:t>
            </a:fld>
            <a:endParaRPr lang="fr-FR"/>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uverture_5">
    <p:spTree>
      <p:nvGrpSpPr>
        <p:cNvPr id="1" name=""/>
        <p:cNvGrpSpPr/>
        <p:nvPr/>
      </p:nvGrpSpPr>
      <p:grpSpPr>
        <a:xfrm>
          <a:off x="0" y="0"/>
          <a:ext cx="0" cy="0"/>
          <a:chOff x="0" y="0"/>
          <a:chExt cx="0" cy="0"/>
        </a:xfrm>
      </p:grpSpPr>
      <p:pic>
        <p:nvPicPr>
          <p:cNvPr id="12" name="Image 11" descr="PPT_Packshot_244x130,5_01.jpg"/>
          <p:cNvPicPr preferRelativeResize="0">
            <a:picLocks/>
          </p:cNvPicPr>
          <p:nvPr userDrawn="1"/>
        </p:nvPicPr>
        <p:blipFill>
          <a:blip r:embed="rId2" cstate="print"/>
          <a:stretch>
            <a:fillRect/>
          </a:stretch>
        </p:blipFill>
        <p:spPr bwMode="gray">
          <a:xfrm>
            <a:off x="180545" y="179388"/>
            <a:ext cx="8782909" cy="3529011"/>
          </a:xfrm>
          <a:prstGeom prst="rect">
            <a:avLst/>
          </a:prstGeom>
        </p:spPr>
      </p:pic>
      <p:sp>
        <p:nvSpPr>
          <p:cNvPr id="2" name="Titre 1"/>
          <p:cNvSpPr>
            <a:spLocks noGrp="1"/>
          </p:cNvSpPr>
          <p:nvPr>
            <p:ph type="title" hasCustomPrompt="1"/>
          </p:nvPr>
        </p:nvSpPr>
        <p:spPr bwMode="gray"/>
        <p:txBody>
          <a:bodyPr/>
          <a:lstStyle>
            <a:lvl1pPr>
              <a:defRPr/>
            </a:lvl1pPr>
          </a:lstStyle>
          <a:p>
            <a:r>
              <a:rPr lang="fr-FR" noProof="0"/>
              <a:t>Titre</a:t>
            </a:r>
          </a:p>
        </p:txBody>
      </p:sp>
      <p:sp>
        <p:nvSpPr>
          <p:cNvPr id="10" name="Espace réservé du texte 11"/>
          <p:cNvSpPr>
            <a:spLocks noGrp="1"/>
          </p:cNvSpPr>
          <p:nvPr>
            <p:ph type="body" sz="quarter" idx="13" hasCustomPrompt="1"/>
          </p:nvPr>
        </p:nvSpPr>
        <p:spPr bwMode="gray">
          <a:xfrm>
            <a:off x="539750" y="540000"/>
            <a:ext cx="8064500" cy="2880000"/>
          </a:xfrm>
        </p:spPr>
        <p:txBody>
          <a:bodyPr/>
          <a:lstStyle>
            <a:lvl1pPr>
              <a:defRPr sz="3700" b="0" i="0" cap="none">
                <a:solidFill>
                  <a:srgbClr val="71B304"/>
                </a:solidFill>
                <a:latin typeface="Avenir LT Std 95 Black"/>
                <a:cs typeface="Avenir LT Std 95 Black"/>
              </a:defRPr>
            </a:lvl1pPr>
            <a:lvl2pPr>
              <a:defRPr sz="2300" b="0" i="0" cap="none">
                <a:solidFill>
                  <a:srgbClr val="71B304"/>
                </a:solidFill>
                <a:latin typeface="Avenir LT Std 95 Black"/>
                <a:cs typeface="Avenir LT Std 95 Black"/>
              </a:defRPr>
            </a:lvl2pPr>
          </a:lstStyle>
          <a:p>
            <a:pPr lvl="0"/>
            <a:r>
              <a:rPr lang="fr-FR" noProof="0"/>
              <a:t>Texte de niveau 1</a:t>
            </a:r>
          </a:p>
          <a:p>
            <a:pPr lvl="1"/>
            <a:r>
              <a:rPr lang="fr-FR" noProof="0"/>
              <a:t>Texte de niveau 2</a:t>
            </a:r>
          </a:p>
        </p:txBody>
      </p:sp>
      <p:sp>
        <p:nvSpPr>
          <p:cNvPr id="14" name="Espace réservé du numéro de diapositive 13"/>
          <p:cNvSpPr>
            <a:spLocks noGrp="1"/>
          </p:cNvSpPr>
          <p:nvPr>
            <p:ph type="sldNum" sz="quarter" idx="15"/>
          </p:nvPr>
        </p:nvSpPr>
        <p:spPr bwMode="gray"/>
        <p:txBody>
          <a:bodyPr/>
          <a:lstStyle/>
          <a:p>
            <a:fld id="{733122C9-A0B9-462F-8757-0847AD287B63}" type="slidenum">
              <a:rPr lang="fr-FR" smtClean="0"/>
              <a:pPr/>
              <a:t>‹N°›</a:t>
            </a:fld>
            <a:endParaRPr lang="fr-FR"/>
          </a:p>
        </p:txBody>
      </p:sp>
      <p:sp>
        <p:nvSpPr>
          <p:cNvPr id="8" name="Espace réservé de la date 3"/>
          <p:cNvSpPr>
            <a:spLocks noGrp="1"/>
          </p:cNvSpPr>
          <p:nvPr>
            <p:ph type="dt" sz="half" idx="2"/>
          </p:nvPr>
        </p:nvSpPr>
        <p:spPr bwMode="gray">
          <a:xfrm>
            <a:off x="705529" y="4813200"/>
            <a:ext cx="6934473" cy="162000"/>
          </a:xfrm>
          <a:prstGeom prst="rect">
            <a:avLst/>
          </a:prstGeom>
        </p:spPr>
        <p:txBody>
          <a:bodyPr vert="horz" lIns="0" tIns="0" rIns="0" bIns="0" rtlCol="0" anchor="t" anchorCtr="0">
            <a:noAutofit/>
          </a:bodyPr>
          <a:lstStyle>
            <a:lvl1pPr algn="l">
              <a:lnSpc>
                <a:spcPct val="114000"/>
              </a:lnSpc>
              <a:defRPr sz="800" cap="none" baseline="0">
                <a:solidFill>
                  <a:schemeClr val="tx1"/>
                </a:solidFill>
              </a:defRPr>
            </a:lvl1pPr>
          </a:lstStyle>
          <a:p>
            <a:fld id="{C79B784B-DF19-D440-A05E-9D0A4C8FA2C8}" type="datetime2">
              <a:rPr lang="fr-FR" smtClean="0"/>
              <a:pPr/>
              <a:t>mardi 7 janvier 2025</a:t>
            </a:fld>
            <a:endParaRPr lang="fr-FR"/>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uverture_6">
    <p:spTree>
      <p:nvGrpSpPr>
        <p:cNvPr id="1" name=""/>
        <p:cNvGrpSpPr/>
        <p:nvPr/>
      </p:nvGrpSpPr>
      <p:grpSpPr>
        <a:xfrm>
          <a:off x="0" y="0"/>
          <a:ext cx="0" cy="0"/>
          <a:chOff x="0" y="0"/>
          <a:chExt cx="0" cy="0"/>
        </a:xfrm>
      </p:grpSpPr>
      <p:pic>
        <p:nvPicPr>
          <p:cNvPr id="12" name="Image 11" descr="PPT_Packshot_244x130,5_01.jpg"/>
          <p:cNvPicPr preferRelativeResize="0">
            <a:picLocks/>
          </p:cNvPicPr>
          <p:nvPr userDrawn="1"/>
        </p:nvPicPr>
        <p:blipFill>
          <a:blip r:embed="rId2" cstate="print"/>
          <a:stretch>
            <a:fillRect/>
          </a:stretch>
        </p:blipFill>
        <p:spPr bwMode="gray">
          <a:xfrm>
            <a:off x="181158" y="179388"/>
            <a:ext cx="8782909" cy="3529011"/>
          </a:xfrm>
          <a:prstGeom prst="rect">
            <a:avLst/>
          </a:prstGeom>
        </p:spPr>
      </p:pic>
      <p:sp>
        <p:nvSpPr>
          <p:cNvPr id="2" name="Titre 1"/>
          <p:cNvSpPr>
            <a:spLocks noGrp="1"/>
          </p:cNvSpPr>
          <p:nvPr>
            <p:ph type="title" hasCustomPrompt="1"/>
          </p:nvPr>
        </p:nvSpPr>
        <p:spPr bwMode="gray"/>
        <p:txBody>
          <a:bodyPr/>
          <a:lstStyle>
            <a:lvl1pPr>
              <a:defRPr/>
            </a:lvl1pPr>
          </a:lstStyle>
          <a:p>
            <a:r>
              <a:rPr lang="fr-FR" noProof="0"/>
              <a:t>Titre</a:t>
            </a:r>
          </a:p>
        </p:txBody>
      </p:sp>
      <p:sp>
        <p:nvSpPr>
          <p:cNvPr id="10" name="Espace réservé du texte 11"/>
          <p:cNvSpPr>
            <a:spLocks noGrp="1"/>
          </p:cNvSpPr>
          <p:nvPr>
            <p:ph type="body" sz="quarter" idx="13" hasCustomPrompt="1"/>
          </p:nvPr>
        </p:nvSpPr>
        <p:spPr bwMode="gray">
          <a:xfrm>
            <a:off x="539750" y="540000"/>
            <a:ext cx="8064500" cy="2880000"/>
          </a:xfrm>
        </p:spPr>
        <p:txBody>
          <a:bodyPr/>
          <a:lstStyle>
            <a:lvl1pPr>
              <a:defRPr sz="3700" b="0" i="0" cap="none">
                <a:solidFill>
                  <a:srgbClr val="71B304"/>
                </a:solidFill>
                <a:latin typeface="Avenir LT Std 95 Black"/>
                <a:cs typeface="Avenir LT Std 95 Black"/>
              </a:defRPr>
            </a:lvl1pPr>
            <a:lvl2pPr>
              <a:defRPr sz="2300" b="0" i="0" cap="none">
                <a:solidFill>
                  <a:srgbClr val="71B304"/>
                </a:solidFill>
                <a:latin typeface="Avenir LT Std 95 Black"/>
                <a:cs typeface="Avenir LT Std 95 Black"/>
              </a:defRPr>
            </a:lvl2pPr>
          </a:lstStyle>
          <a:p>
            <a:pPr lvl="0"/>
            <a:r>
              <a:rPr lang="fr-FR" noProof="0"/>
              <a:t>Texte de niveau 1</a:t>
            </a:r>
          </a:p>
          <a:p>
            <a:pPr lvl="1"/>
            <a:r>
              <a:rPr lang="fr-FR" noProof="0"/>
              <a:t>Texte de niveau 2</a:t>
            </a:r>
          </a:p>
        </p:txBody>
      </p:sp>
      <p:sp>
        <p:nvSpPr>
          <p:cNvPr id="14" name="Espace réservé du numéro de diapositive 13"/>
          <p:cNvSpPr>
            <a:spLocks noGrp="1"/>
          </p:cNvSpPr>
          <p:nvPr>
            <p:ph type="sldNum" sz="quarter" idx="15"/>
          </p:nvPr>
        </p:nvSpPr>
        <p:spPr bwMode="gray"/>
        <p:txBody>
          <a:bodyPr/>
          <a:lstStyle/>
          <a:p>
            <a:fld id="{733122C9-A0B9-462F-8757-0847AD287B63}" type="slidenum">
              <a:rPr lang="fr-FR" smtClean="0"/>
              <a:pPr/>
              <a:t>‹N°›</a:t>
            </a:fld>
            <a:endParaRPr lang="fr-FR"/>
          </a:p>
        </p:txBody>
      </p:sp>
      <p:sp>
        <p:nvSpPr>
          <p:cNvPr id="8" name="Espace réservé de la date 3"/>
          <p:cNvSpPr>
            <a:spLocks noGrp="1"/>
          </p:cNvSpPr>
          <p:nvPr>
            <p:ph type="dt" sz="half" idx="2"/>
          </p:nvPr>
        </p:nvSpPr>
        <p:spPr bwMode="gray">
          <a:xfrm>
            <a:off x="705529" y="4813200"/>
            <a:ext cx="6934473" cy="162000"/>
          </a:xfrm>
          <a:prstGeom prst="rect">
            <a:avLst/>
          </a:prstGeom>
        </p:spPr>
        <p:txBody>
          <a:bodyPr vert="horz" lIns="0" tIns="0" rIns="0" bIns="0" rtlCol="0" anchor="t" anchorCtr="0">
            <a:noAutofit/>
          </a:bodyPr>
          <a:lstStyle>
            <a:lvl1pPr algn="l">
              <a:lnSpc>
                <a:spcPct val="114000"/>
              </a:lnSpc>
              <a:defRPr sz="800" cap="none" baseline="0">
                <a:solidFill>
                  <a:schemeClr val="tx1"/>
                </a:solidFill>
              </a:defRPr>
            </a:lvl1pPr>
          </a:lstStyle>
          <a:p>
            <a:fld id="{C79B784B-DF19-D440-A05E-9D0A4C8FA2C8}" type="datetime2">
              <a:rPr lang="fr-FR" smtClean="0"/>
              <a:pPr/>
              <a:t>mardi 7 janvier 2025</a:t>
            </a:fld>
            <a:endParaRPr lang="fr-FR"/>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uverture_7">
    <p:spTree>
      <p:nvGrpSpPr>
        <p:cNvPr id="1" name=""/>
        <p:cNvGrpSpPr/>
        <p:nvPr/>
      </p:nvGrpSpPr>
      <p:grpSpPr>
        <a:xfrm>
          <a:off x="0" y="0"/>
          <a:ext cx="0" cy="0"/>
          <a:chOff x="0" y="0"/>
          <a:chExt cx="0" cy="0"/>
        </a:xfrm>
      </p:grpSpPr>
      <p:pic>
        <p:nvPicPr>
          <p:cNvPr id="12" name="Image 11" descr="PPT_Packshot_244x130,5_01.jpg"/>
          <p:cNvPicPr preferRelativeResize="0">
            <a:picLocks/>
          </p:cNvPicPr>
          <p:nvPr userDrawn="1"/>
        </p:nvPicPr>
        <p:blipFill>
          <a:blip r:embed="rId2" cstate="print"/>
          <a:stretch>
            <a:fillRect/>
          </a:stretch>
        </p:blipFill>
        <p:spPr bwMode="gray">
          <a:xfrm>
            <a:off x="181158" y="179388"/>
            <a:ext cx="8782909" cy="3529011"/>
          </a:xfrm>
          <a:prstGeom prst="rect">
            <a:avLst/>
          </a:prstGeom>
        </p:spPr>
      </p:pic>
      <p:sp>
        <p:nvSpPr>
          <p:cNvPr id="2" name="Titre 1"/>
          <p:cNvSpPr>
            <a:spLocks noGrp="1"/>
          </p:cNvSpPr>
          <p:nvPr>
            <p:ph type="title" hasCustomPrompt="1"/>
          </p:nvPr>
        </p:nvSpPr>
        <p:spPr bwMode="gray"/>
        <p:txBody>
          <a:bodyPr/>
          <a:lstStyle>
            <a:lvl1pPr>
              <a:defRPr/>
            </a:lvl1pPr>
          </a:lstStyle>
          <a:p>
            <a:r>
              <a:rPr lang="fr-FR" noProof="0"/>
              <a:t>Titre</a:t>
            </a:r>
          </a:p>
        </p:txBody>
      </p:sp>
      <p:sp>
        <p:nvSpPr>
          <p:cNvPr id="10" name="Espace réservé du texte 11"/>
          <p:cNvSpPr>
            <a:spLocks noGrp="1"/>
          </p:cNvSpPr>
          <p:nvPr>
            <p:ph type="body" sz="quarter" idx="13" hasCustomPrompt="1"/>
          </p:nvPr>
        </p:nvSpPr>
        <p:spPr bwMode="gray">
          <a:xfrm>
            <a:off x="539750" y="555846"/>
            <a:ext cx="8064500" cy="2880000"/>
          </a:xfrm>
        </p:spPr>
        <p:txBody>
          <a:bodyPr/>
          <a:lstStyle>
            <a:lvl1pPr>
              <a:defRPr sz="3700" b="0" i="0" cap="none">
                <a:solidFill>
                  <a:srgbClr val="71B304"/>
                </a:solidFill>
                <a:latin typeface="Avenir LT Std 95 Black"/>
                <a:cs typeface="Avenir LT Std 95 Black"/>
              </a:defRPr>
            </a:lvl1pPr>
            <a:lvl2pPr>
              <a:defRPr sz="2300" b="0" i="0" cap="none">
                <a:solidFill>
                  <a:srgbClr val="71B304"/>
                </a:solidFill>
                <a:latin typeface="Avenir LT Std 95 Black"/>
                <a:cs typeface="Avenir LT Std 95 Black"/>
              </a:defRPr>
            </a:lvl2pPr>
          </a:lstStyle>
          <a:p>
            <a:pPr lvl="0"/>
            <a:r>
              <a:rPr lang="fr-FR" noProof="0"/>
              <a:t>Texte de niveau 1</a:t>
            </a:r>
          </a:p>
          <a:p>
            <a:pPr lvl="1"/>
            <a:r>
              <a:rPr lang="fr-FR" noProof="0"/>
              <a:t>Texte de niveau 2</a:t>
            </a:r>
          </a:p>
        </p:txBody>
      </p:sp>
      <p:sp>
        <p:nvSpPr>
          <p:cNvPr id="14" name="Espace réservé du numéro de diapositive 13"/>
          <p:cNvSpPr>
            <a:spLocks noGrp="1"/>
          </p:cNvSpPr>
          <p:nvPr>
            <p:ph type="sldNum" sz="quarter" idx="15"/>
          </p:nvPr>
        </p:nvSpPr>
        <p:spPr bwMode="gray"/>
        <p:txBody>
          <a:bodyPr/>
          <a:lstStyle/>
          <a:p>
            <a:fld id="{733122C9-A0B9-462F-8757-0847AD287B63}" type="slidenum">
              <a:rPr lang="fr-FR" smtClean="0"/>
              <a:pPr/>
              <a:t>‹N°›</a:t>
            </a:fld>
            <a:endParaRPr lang="fr-FR"/>
          </a:p>
        </p:txBody>
      </p:sp>
      <p:sp>
        <p:nvSpPr>
          <p:cNvPr id="8" name="Espace réservé de la date 3"/>
          <p:cNvSpPr>
            <a:spLocks noGrp="1"/>
          </p:cNvSpPr>
          <p:nvPr>
            <p:ph type="dt" sz="half" idx="2"/>
          </p:nvPr>
        </p:nvSpPr>
        <p:spPr bwMode="gray">
          <a:xfrm>
            <a:off x="705529" y="4813200"/>
            <a:ext cx="6934473" cy="162000"/>
          </a:xfrm>
          <a:prstGeom prst="rect">
            <a:avLst/>
          </a:prstGeom>
        </p:spPr>
        <p:txBody>
          <a:bodyPr vert="horz" lIns="0" tIns="0" rIns="0" bIns="0" rtlCol="0" anchor="t" anchorCtr="0">
            <a:noAutofit/>
          </a:bodyPr>
          <a:lstStyle>
            <a:lvl1pPr algn="l">
              <a:lnSpc>
                <a:spcPct val="114000"/>
              </a:lnSpc>
              <a:defRPr sz="800" cap="none" baseline="0">
                <a:solidFill>
                  <a:schemeClr val="tx1"/>
                </a:solidFill>
              </a:defRPr>
            </a:lvl1pPr>
          </a:lstStyle>
          <a:p>
            <a:fld id="{C79B784B-DF19-D440-A05E-9D0A4C8FA2C8}" type="datetime2">
              <a:rPr lang="fr-FR" smtClean="0"/>
              <a:pPr/>
              <a:t>mardi 7 janvier 2025</a:t>
            </a:fld>
            <a:endParaRPr lang="fr-FR"/>
          </a:p>
        </p:txBody>
      </p: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image" Target="../media/image1.png"/><Relationship Id="rId3" Type="http://schemas.openxmlformats.org/officeDocument/2006/relationships/slideLayout" Target="../slideLayouts/slideLayout22.xml"/><Relationship Id="rId21" Type="http://schemas.openxmlformats.org/officeDocument/2006/relationships/slideLayout" Target="../slideLayouts/slideLayout40.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theme" Target="../theme/theme2.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image" Target="../media/image18.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1" y="4920853"/>
            <a:ext cx="179388" cy="216098"/>
          </a:xfrm>
          <a:prstGeom prst="rect">
            <a:avLst/>
          </a:prstGeom>
        </p:spPr>
        <p:txBody>
          <a:bodyPr vert="horz" lIns="0" tIns="0" rIns="0" bIns="0" rtlCol="0" anchor="b" anchorCtr="0">
            <a:noAutofit/>
          </a:bodyPr>
          <a:lstStyle/>
          <a:p>
            <a:r>
              <a:rPr lang="fr-FR" noProof="0"/>
              <a:t>Titre</a:t>
            </a:r>
          </a:p>
        </p:txBody>
      </p:sp>
      <p:sp>
        <p:nvSpPr>
          <p:cNvPr id="6" name="Espace réservé du numéro de diapositive 5"/>
          <p:cNvSpPr>
            <a:spLocks noGrp="1"/>
          </p:cNvSpPr>
          <p:nvPr>
            <p:ph type="sldNum" sz="quarter" idx="4"/>
          </p:nvPr>
        </p:nvSpPr>
        <p:spPr bwMode="gray">
          <a:xfrm>
            <a:off x="-793" y="4920853"/>
            <a:ext cx="180181" cy="222647"/>
          </a:xfrm>
          <a:prstGeom prst="rect">
            <a:avLst/>
          </a:prstGeom>
        </p:spPr>
        <p:txBody>
          <a:bodyPr vert="horz" lIns="0" tIns="0" rIns="0" bIns="0" rtlCol="0" anchor="t" anchorCtr="0">
            <a:noAutofit/>
          </a:bodyPr>
          <a:lstStyle>
            <a:lvl1pPr algn="l">
              <a:defRPr sz="100">
                <a:solidFill>
                  <a:schemeClr val="bg1">
                    <a:alpha val="0"/>
                  </a:schemeClr>
                </a:solidFill>
              </a:defRPr>
            </a:lvl1pPr>
          </a:lstStyle>
          <a:p>
            <a:fld id="{733122C9-A0B9-462F-8757-0847AD287B63}" type="slidenum">
              <a:rPr lang="fr-FR" smtClean="0"/>
              <a:pPr/>
              <a:t>‹N°›</a:t>
            </a:fld>
            <a:endParaRPr lang="fr-FR"/>
          </a:p>
        </p:txBody>
      </p:sp>
      <p:sp>
        <p:nvSpPr>
          <p:cNvPr id="12" name="Espace réservé du texte 11"/>
          <p:cNvSpPr>
            <a:spLocks noGrp="1"/>
          </p:cNvSpPr>
          <p:nvPr>
            <p:ph type="body" idx="1"/>
          </p:nvPr>
        </p:nvSpPr>
        <p:spPr bwMode="gray">
          <a:xfrm>
            <a:off x="539750" y="540000"/>
            <a:ext cx="8064500" cy="2160000"/>
          </a:xfrm>
          <a:prstGeom prst="rect">
            <a:avLst/>
          </a:prstGeom>
        </p:spPr>
        <p:txBody>
          <a:bodyPr vert="horz" lIns="0" tIns="0" rIns="0" bIns="0" rtlCol="0">
            <a:normAutofit/>
          </a:bodyPr>
          <a:lstStyle/>
          <a:p>
            <a:pPr lvl="0"/>
            <a:r>
              <a:rPr lang="fr-FR"/>
              <a:t>Cliquez pour modifier les styles du texte du masque</a:t>
            </a:r>
          </a:p>
          <a:p>
            <a:pPr lvl="1"/>
            <a:r>
              <a:rPr lang="fr-FR"/>
              <a:t>Deuxième niveau</a:t>
            </a:r>
          </a:p>
        </p:txBody>
      </p:sp>
      <p:pic>
        <p:nvPicPr>
          <p:cNvPr id="13" name="Image 12" descr="logo_sncf.png"/>
          <p:cNvPicPr>
            <a:picLocks noChangeAspect="1"/>
          </p:cNvPicPr>
          <p:nvPr/>
        </p:nvPicPr>
        <p:blipFill>
          <a:blip r:embed="rId21" cstate="print"/>
          <a:stretch>
            <a:fillRect/>
          </a:stretch>
        </p:blipFill>
        <p:spPr>
          <a:xfrm>
            <a:off x="8316218" y="4322050"/>
            <a:ext cx="792000" cy="792000"/>
          </a:xfrm>
          <a:prstGeom prst="rect">
            <a:avLst/>
          </a:prstGeom>
        </p:spPr>
      </p:pic>
      <p:sp>
        <p:nvSpPr>
          <p:cNvPr id="9" name="Rectangle 8"/>
          <p:cNvSpPr/>
          <p:nvPr userDrawn="1"/>
        </p:nvSpPr>
        <p:spPr bwMode="gray">
          <a:xfrm>
            <a:off x="1178611" y="4813200"/>
            <a:ext cx="144000" cy="1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lnSpc>
                <a:spcPct val="114000"/>
              </a:lnSpc>
            </a:pPr>
            <a:r>
              <a:rPr lang="fr-FR" sz="800" b="1">
                <a:solidFill>
                  <a:schemeClr val="tx1"/>
                </a:solidFill>
              </a:rPr>
              <a:t>–</a:t>
            </a:r>
          </a:p>
        </p:txBody>
      </p:sp>
      <p:sp>
        <p:nvSpPr>
          <p:cNvPr id="11" name="Espace réservé de la date 3"/>
          <p:cNvSpPr>
            <a:spLocks noGrp="1"/>
          </p:cNvSpPr>
          <p:nvPr>
            <p:ph type="dt" sz="half" idx="2"/>
          </p:nvPr>
        </p:nvSpPr>
        <p:spPr bwMode="gray">
          <a:xfrm>
            <a:off x="1432560" y="4826000"/>
            <a:ext cx="6207442" cy="149200"/>
          </a:xfrm>
          <a:prstGeom prst="rect">
            <a:avLst/>
          </a:prstGeom>
        </p:spPr>
        <p:txBody>
          <a:bodyPr vert="horz" lIns="0" tIns="0" rIns="0" bIns="0" rtlCol="0" anchor="t" anchorCtr="0">
            <a:noAutofit/>
          </a:bodyPr>
          <a:lstStyle>
            <a:lvl1pPr algn="l">
              <a:lnSpc>
                <a:spcPct val="114000"/>
              </a:lnSpc>
              <a:defRPr sz="800" cap="none" baseline="0">
                <a:solidFill>
                  <a:schemeClr val="tx1"/>
                </a:solidFill>
              </a:defRPr>
            </a:lvl1pPr>
          </a:lstStyle>
          <a:p>
            <a:fld id="{C79B784B-DF19-D440-A05E-9D0A4C8FA2C8}" type="datetime2">
              <a:rPr lang="fr-FR" smtClean="0"/>
              <a:pPr/>
              <a:t>mardi 7 janvier 2025</a:t>
            </a:fld>
            <a:endParaRPr lang="fr-FR"/>
          </a:p>
        </p:txBody>
      </p:sp>
      <p:sp>
        <p:nvSpPr>
          <p:cNvPr id="3" name="MSIPCMContentMarking" descr="{&quot;HashCode&quot;:725156092,&quot;Placement&quot;:&quot;Footer&quot;,&quot;Top&quot;:384.343,&quot;Left&quot;:0.0,&quot;SlideWidth&quot;:720,&quot;SlideHeight&quot;:405}">
            <a:extLst>
              <a:ext uri="{FF2B5EF4-FFF2-40B4-BE49-F238E27FC236}">
                <a16:creationId xmlns:a16="http://schemas.microsoft.com/office/drawing/2014/main" id="{546740AC-1762-41E6-88C9-4864CE536922}"/>
              </a:ext>
            </a:extLst>
          </p:cNvPr>
          <p:cNvSpPr txBox="1"/>
          <p:nvPr userDrawn="1"/>
        </p:nvSpPr>
        <p:spPr>
          <a:xfrm>
            <a:off x="0" y="4881156"/>
            <a:ext cx="650765" cy="262344"/>
          </a:xfrm>
          <a:prstGeom prst="rect">
            <a:avLst/>
          </a:prstGeom>
          <a:noFill/>
        </p:spPr>
        <p:txBody>
          <a:bodyPr vert="horz" wrap="square" lIns="0" tIns="0" rIns="0" bIns="0" rtlCol="0" anchor="ctr" anchorCtr="1">
            <a:spAutoFit/>
          </a:bodyPr>
          <a:lstStyle/>
          <a:p>
            <a:pPr algn="l">
              <a:spcBef>
                <a:spcPts val="0"/>
              </a:spcBef>
              <a:spcAft>
                <a:spcPts val="0"/>
              </a:spcAft>
            </a:pPr>
            <a:r>
              <a:rPr lang="fr-FR" sz="1000">
                <a:solidFill>
                  <a:srgbClr val="008000"/>
                </a:solidFill>
                <a:latin typeface="Calibri" panose="020F0502020204030204" pitchFamily="34" charset="0"/>
              </a:rPr>
              <a:t>Interne</a:t>
            </a:r>
          </a:p>
        </p:txBody>
      </p:sp>
    </p:spTree>
  </p:cSld>
  <p:clrMap bg1="lt1" tx1="dk1" bg2="lt2" tx2="dk2" accent1="accent1" accent2="accent2" accent3="accent3" accent4="accent4" accent5="accent5" accent6="accent6" hlink="hlink" folHlink="folHlink"/>
  <p:sldLayoutIdLst>
    <p:sldLayoutId id="2147483818" r:id="rId1"/>
    <p:sldLayoutId id="2147483819" r:id="rId2"/>
    <p:sldLayoutId id="2147483845" r:id="rId3"/>
    <p:sldLayoutId id="2147483846"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 id="2147483869" r:id="rId13"/>
    <p:sldLayoutId id="2147483870" r:id="rId14"/>
    <p:sldLayoutId id="2147483871" r:id="rId15"/>
    <p:sldLayoutId id="2147483935" r:id="rId16"/>
    <p:sldLayoutId id="2147483937" r:id="rId17"/>
    <p:sldLayoutId id="2147483938" r:id="rId18"/>
    <p:sldLayoutId id="2147483939" r:id="rId19"/>
  </p:sldLayoutIdLst>
  <p:hf hdr="0" ftr="0"/>
  <p:txStyles>
    <p:titleStyle>
      <a:lvl1pPr algn="l" defTabSz="914400" rtl="0" eaLnBrk="1" latinLnBrk="0" hangingPunct="1">
        <a:lnSpc>
          <a:spcPct val="90000"/>
        </a:lnSpc>
        <a:spcBef>
          <a:spcPct val="0"/>
        </a:spcBef>
        <a:buNone/>
        <a:defRPr sz="100" b="0" kern="1200" cap="all" baseline="0">
          <a:solidFill>
            <a:schemeClr val="bg1">
              <a:alpha val="0"/>
            </a:schemeClr>
          </a:solidFill>
          <a:latin typeface="+mj-lt"/>
          <a:ea typeface="+mj-ea"/>
          <a:cs typeface="+mj-cs"/>
        </a:defRPr>
      </a:lvl1pPr>
    </p:titleStyle>
    <p:bodyStyle>
      <a:lvl1pPr marL="0" indent="0" algn="l" defTabSz="914400" rtl="0" eaLnBrk="1" latinLnBrk="0" hangingPunct="1">
        <a:lnSpc>
          <a:spcPct val="90000"/>
        </a:lnSpc>
        <a:spcBef>
          <a:spcPts val="0"/>
        </a:spcBef>
        <a:spcAft>
          <a:spcPts val="0"/>
        </a:spcAft>
        <a:buFont typeface="Arial" pitchFamily="34" charset="0"/>
        <a:buNone/>
        <a:defRPr sz="4500" b="0" kern="1200" cap="all" baseline="0">
          <a:solidFill>
            <a:schemeClr val="bg1"/>
          </a:solidFill>
          <a:latin typeface="+mj-lt"/>
          <a:ea typeface="+mn-ea"/>
          <a:cs typeface="+mn-cs"/>
        </a:defRPr>
      </a:lvl1pPr>
      <a:lvl2pPr marL="0" indent="0" algn="l" defTabSz="914400" rtl="0" eaLnBrk="1" latinLnBrk="0" hangingPunct="1">
        <a:lnSpc>
          <a:spcPct val="90000"/>
        </a:lnSpc>
        <a:spcBef>
          <a:spcPts val="500"/>
        </a:spcBef>
        <a:buFont typeface="Arial" pitchFamily="34" charset="0"/>
        <a:buNone/>
        <a:defRPr sz="3000" kern="1200" cap="all" baseline="0">
          <a:solidFill>
            <a:schemeClr val="bg1"/>
          </a:solidFill>
          <a:latin typeface="+mn-lt"/>
          <a:ea typeface="+mn-ea"/>
          <a:cs typeface="+mn-cs"/>
        </a:defRPr>
      </a:lvl2pPr>
      <a:lvl3pPr marL="144000" indent="-144000" algn="l" defTabSz="914400" rtl="0" eaLnBrk="1" latinLnBrk="0" hangingPunct="1">
        <a:lnSpc>
          <a:spcPct val="100000"/>
        </a:lnSpc>
        <a:spcBef>
          <a:spcPts val="0"/>
        </a:spcBef>
        <a:spcAft>
          <a:spcPts val="500"/>
        </a:spcAft>
        <a:buClr>
          <a:schemeClr val="accent1"/>
        </a:buClr>
        <a:buSzPct val="100000"/>
        <a:buFont typeface="Arial" pitchFamily="34" charset="0"/>
        <a:buChar char="+"/>
        <a:defRPr sz="1300" kern="1200">
          <a:solidFill>
            <a:schemeClr val="accent1"/>
          </a:solidFill>
          <a:latin typeface="+mn-lt"/>
          <a:ea typeface="+mn-ea"/>
          <a:cs typeface="+mn-cs"/>
        </a:defRPr>
      </a:lvl3pPr>
      <a:lvl4pPr marL="216000" indent="-72000" algn="l" defTabSz="914400" rtl="0" eaLnBrk="1" latinLnBrk="0" hangingPunct="1">
        <a:lnSpc>
          <a:spcPct val="100000"/>
        </a:lnSpc>
        <a:spcBef>
          <a:spcPts val="0"/>
        </a:spcBef>
        <a:buClr>
          <a:schemeClr val="accent1"/>
        </a:buClr>
        <a:buSzPct val="75000"/>
        <a:buFont typeface="Arial" pitchFamily="34" charset="0"/>
        <a:buChar char="•"/>
        <a:defRPr sz="1200" kern="1200">
          <a:solidFill>
            <a:schemeClr val="accent1"/>
          </a:solidFill>
          <a:latin typeface="+mn-lt"/>
          <a:ea typeface="+mn-ea"/>
          <a:cs typeface="+mn-cs"/>
        </a:defRPr>
      </a:lvl4pPr>
      <a:lvl5pPr marL="216000" indent="0" algn="l" defTabSz="914400" rtl="0" eaLnBrk="1" latinLnBrk="0" hangingPunct="1">
        <a:lnSpc>
          <a:spcPct val="100000"/>
        </a:lnSpc>
        <a:spcBef>
          <a:spcPts val="0"/>
        </a:spcBef>
        <a:buSzPct val="100000"/>
        <a:buFont typeface="Arial" pitchFamily="34" charset="0"/>
        <a:buNone/>
        <a:defRPr sz="12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1" y="4920853"/>
            <a:ext cx="179388" cy="216098"/>
          </a:xfrm>
          <a:prstGeom prst="rect">
            <a:avLst/>
          </a:prstGeom>
        </p:spPr>
        <p:txBody>
          <a:bodyPr vert="horz" lIns="0" tIns="0" rIns="0" bIns="0" rtlCol="0" anchor="b" anchorCtr="0">
            <a:noAutofit/>
          </a:bodyPr>
          <a:lstStyle/>
          <a:p>
            <a:r>
              <a:rPr lang="fr-FR" noProof="0"/>
              <a:t>Titre</a:t>
            </a:r>
          </a:p>
        </p:txBody>
      </p:sp>
      <p:sp>
        <p:nvSpPr>
          <p:cNvPr id="6" name="Espace réservé du numéro de diapositive 5"/>
          <p:cNvSpPr>
            <a:spLocks noGrp="1"/>
          </p:cNvSpPr>
          <p:nvPr>
            <p:ph type="sldNum" sz="quarter" idx="4"/>
          </p:nvPr>
        </p:nvSpPr>
        <p:spPr bwMode="gray">
          <a:xfrm>
            <a:off x="-793" y="4920853"/>
            <a:ext cx="180181" cy="222647"/>
          </a:xfrm>
          <a:prstGeom prst="rect">
            <a:avLst/>
          </a:prstGeom>
        </p:spPr>
        <p:txBody>
          <a:bodyPr vert="horz" lIns="0" tIns="0" rIns="0" bIns="0" rtlCol="0" anchor="t" anchorCtr="0">
            <a:noAutofit/>
          </a:bodyPr>
          <a:lstStyle>
            <a:lvl1pPr algn="l">
              <a:defRPr sz="100">
                <a:solidFill>
                  <a:schemeClr val="bg1">
                    <a:alpha val="0"/>
                  </a:schemeClr>
                </a:solidFill>
              </a:defRPr>
            </a:lvl1pPr>
          </a:lstStyle>
          <a:p>
            <a:fld id="{733122C9-A0B9-462F-8757-0847AD287B63}" type="slidenum">
              <a:rPr lang="fr-FR" smtClean="0"/>
              <a:pPr/>
              <a:t>‹N°›</a:t>
            </a:fld>
            <a:endParaRPr lang="fr-FR"/>
          </a:p>
        </p:txBody>
      </p:sp>
      <p:pic>
        <p:nvPicPr>
          <p:cNvPr id="13" name="Image 12" descr="logo_sncf.png"/>
          <p:cNvPicPr>
            <a:picLocks noChangeAspect="1"/>
          </p:cNvPicPr>
          <p:nvPr/>
        </p:nvPicPr>
        <p:blipFill>
          <a:blip r:embed="rId26" cstate="print"/>
          <a:stretch>
            <a:fillRect/>
          </a:stretch>
        </p:blipFill>
        <p:spPr>
          <a:xfrm>
            <a:off x="8316218" y="4322050"/>
            <a:ext cx="792000" cy="792000"/>
          </a:xfrm>
          <a:prstGeom prst="rect">
            <a:avLst/>
          </a:prstGeom>
        </p:spPr>
      </p:pic>
      <p:pic>
        <p:nvPicPr>
          <p:cNvPr id="10" name="Image 9" descr="Logotype-e.SNCF.png"/>
          <p:cNvPicPr>
            <a:picLocks noChangeAspect="1"/>
          </p:cNvPicPr>
          <p:nvPr userDrawn="1"/>
        </p:nvPicPr>
        <p:blipFill rotWithShape="1">
          <a:blip r:embed="rId27" cstate="print">
            <a:extLst>
              <a:ext uri="{28A0092B-C50C-407E-A947-70E740481C1C}">
                <a14:useLocalDpi xmlns:a14="http://schemas.microsoft.com/office/drawing/2010/main" val="0"/>
              </a:ext>
            </a:extLst>
          </a:blip>
          <a:srcRect l="6748" b="28010"/>
          <a:stretch/>
        </p:blipFill>
        <p:spPr>
          <a:xfrm>
            <a:off x="547330" y="4653037"/>
            <a:ext cx="635370" cy="123444"/>
          </a:xfrm>
          <a:prstGeom prst="rect">
            <a:avLst/>
          </a:prstGeom>
        </p:spPr>
      </p:pic>
      <p:sp>
        <p:nvSpPr>
          <p:cNvPr id="14" name="Espace réservé du titre 1"/>
          <p:cNvSpPr txBox="1">
            <a:spLocks/>
          </p:cNvSpPr>
          <p:nvPr userDrawn="1"/>
        </p:nvSpPr>
        <p:spPr bwMode="gray">
          <a:xfrm>
            <a:off x="539750" y="485776"/>
            <a:ext cx="8064499" cy="465137"/>
          </a:xfrm>
          <a:prstGeom prst="rect">
            <a:avLst/>
          </a:prstGeom>
        </p:spPr>
        <p:txBody>
          <a:bodyPr vert="horz" lIns="0" tIns="0" rIns="0" bIns="0" rtlCol="0" anchor="t" anchorCtr="0">
            <a:normAutofit/>
          </a:bodyPr>
          <a:lstStyle>
            <a:lvl1pPr algn="l" defTabSz="914400" rtl="0" eaLnBrk="1" latinLnBrk="0" hangingPunct="1">
              <a:lnSpc>
                <a:spcPct val="90000"/>
              </a:lnSpc>
              <a:spcBef>
                <a:spcPct val="0"/>
              </a:spcBef>
              <a:buNone/>
              <a:defRPr sz="100" b="0" kern="1200" cap="all" baseline="0">
                <a:solidFill>
                  <a:schemeClr val="bg1">
                    <a:alpha val="0"/>
                  </a:schemeClr>
                </a:solidFill>
                <a:latin typeface="+mj-lt"/>
                <a:ea typeface="+mj-ea"/>
                <a:cs typeface="+mj-cs"/>
              </a:defRPr>
            </a:lvl1pPr>
          </a:lstStyle>
          <a:p>
            <a:r>
              <a:rPr lang="fr-FR" err="1"/>
              <a:t>TitrettdozaeTi</a:t>
            </a:r>
            <a:r>
              <a:rPr lang="fr-FR"/>
              <a:t> »</a:t>
            </a:r>
            <a:r>
              <a:rPr lang="fr-FR" err="1"/>
              <a:t>fiuahc</a:t>
            </a:r>
            <a:endParaRPr lang="fr-FR"/>
          </a:p>
        </p:txBody>
      </p:sp>
      <p:sp>
        <p:nvSpPr>
          <p:cNvPr id="15" name="Espace réservé du texte 2"/>
          <p:cNvSpPr>
            <a:spLocks noGrp="1"/>
          </p:cNvSpPr>
          <p:nvPr>
            <p:ph type="body" idx="1"/>
          </p:nvPr>
        </p:nvSpPr>
        <p:spPr bwMode="gray">
          <a:xfrm>
            <a:off x="539751" y="1743074"/>
            <a:ext cx="8064499" cy="2736851"/>
          </a:xfrm>
          <a:prstGeom prst="rect">
            <a:avLst/>
          </a:prstGeom>
        </p:spPr>
        <p:txBody>
          <a:bodyPr vert="horz" lIns="0" tIns="0" rIns="0" bIns="0" rtlCol="0" anchor="t" anchorCtr="0">
            <a:normAutofit/>
          </a:bodyPr>
          <a:lstStyle/>
          <a:p>
            <a:pPr lvl="0"/>
            <a:r>
              <a:rPr lang="fr-FR" noProof="0"/>
              <a:t>Texte de niveau 1</a:t>
            </a:r>
          </a:p>
          <a:p>
            <a:pPr lvl="1"/>
            <a:r>
              <a:rPr lang="fr-FR" noProof="0"/>
              <a:t>Texte de niveau 2</a:t>
            </a:r>
          </a:p>
          <a:p>
            <a:pPr lvl="2"/>
            <a:r>
              <a:rPr lang="fr-FR" noProof="0"/>
              <a:t>Texte de niveau 3</a:t>
            </a:r>
          </a:p>
          <a:p>
            <a:pPr lvl="3"/>
            <a:r>
              <a:rPr lang="fr-FR" noProof="0"/>
              <a:t>Texte de niveau 4</a:t>
            </a:r>
          </a:p>
          <a:p>
            <a:pPr lvl="4"/>
            <a:r>
              <a:rPr lang="fr-FR" noProof="0"/>
              <a:t>Texte de niveau 5</a:t>
            </a:r>
          </a:p>
        </p:txBody>
      </p:sp>
      <p:sp>
        <p:nvSpPr>
          <p:cNvPr id="18" name="Espace réservé du numéro de diapositive 5"/>
          <p:cNvSpPr txBox="1">
            <a:spLocks/>
          </p:cNvSpPr>
          <p:nvPr userDrawn="1"/>
        </p:nvSpPr>
        <p:spPr bwMode="gray">
          <a:xfrm>
            <a:off x="179387" y="4813200"/>
            <a:ext cx="360362" cy="162000"/>
          </a:xfrm>
          <a:prstGeom prst="rect">
            <a:avLst/>
          </a:prstGeom>
        </p:spPr>
        <p:txBody>
          <a:bodyPr vert="horz" lIns="0" tIns="0" rIns="0" bIns="0" rtlCol="0" anchor="t" anchorCtr="0">
            <a:noAutofit/>
          </a:bodyPr>
          <a:lstStyle>
            <a:defPPr>
              <a:defRPr lang="fr-FR"/>
            </a:defPPr>
            <a:lvl1pPr marL="0" algn="l" defTabSz="914400" rtl="0" eaLnBrk="1" latinLnBrk="0" hangingPunct="1">
              <a:lnSpc>
                <a:spcPct val="114000"/>
              </a:lnSpc>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33122C9-A0B9-462F-8757-0847AD287B63}" type="slidenum">
              <a:rPr lang="fr-FR" smtClean="0"/>
              <a:pPr/>
              <a:t>‹N°›</a:t>
            </a:fld>
            <a:endParaRPr lang="fr-FR"/>
          </a:p>
        </p:txBody>
      </p:sp>
      <p:sp>
        <p:nvSpPr>
          <p:cNvPr id="19" name="Espace réservé de la date 3"/>
          <p:cNvSpPr>
            <a:spLocks noGrp="1"/>
          </p:cNvSpPr>
          <p:nvPr>
            <p:ph type="dt" sz="half" idx="2"/>
          </p:nvPr>
        </p:nvSpPr>
        <p:spPr bwMode="gray">
          <a:xfrm>
            <a:off x="539749" y="4813200"/>
            <a:ext cx="7669213" cy="162000"/>
          </a:xfrm>
          <a:prstGeom prst="rect">
            <a:avLst/>
          </a:prstGeom>
        </p:spPr>
        <p:txBody>
          <a:bodyPr vert="horz" lIns="0" tIns="0" rIns="0" bIns="0" rtlCol="0" anchor="t" anchorCtr="0">
            <a:noAutofit/>
          </a:bodyPr>
          <a:lstStyle>
            <a:lvl1pPr algn="l">
              <a:lnSpc>
                <a:spcPct val="114000"/>
              </a:lnSpc>
              <a:defRPr sz="800" cap="none" baseline="0">
                <a:solidFill>
                  <a:schemeClr val="tx1"/>
                </a:solidFill>
              </a:defRPr>
            </a:lvl1pPr>
          </a:lstStyle>
          <a:p>
            <a:fld id="{22D97D37-0B11-4078-996A-5BC52C3F4B4E}" type="datetime2">
              <a:rPr lang="fr-FR" smtClean="0"/>
              <a:pPr/>
              <a:t>mardi 7 janvier 2025</a:t>
            </a:fld>
            <a:endParaRPr lang="fr-FR"/>
          </a:p>
        </p:txBody>
      </p:sp>
      <p:sp>
        <p:nvSpPr>
          <p:cNvPr id="20" name="Rectangle 19"/>
          <p:cNvSpPr/>
          <p:nvPr userDrawn="1"/>
        </p:nvSpPr>
        <p:spPr bwMode="gray">
          <a:xfrm>
            <a:off x="394094" y="4813200"/>
            <a:ext cx="144000" cy="1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lnSpc>
                <a:spcPct val="114000"/>
              </a:lnSpc>
            </a:pPr>
            <a:r>
              <a:rPr lang="fr-FR" sz="800" b="1">
                <a:solidFill>
                  <a:schemeClr val="tx1"/>
                </a:solidFill>
              </a:rPr>
              <a:t>–</a:t>
            </a:r>
          </a:p>
        </p:txBody>
      </p:sp>
      <p:sp>
        <p:nvSpPr>
          <p:cNvPr id="3" name="MSIPCMContentMarking" descr="{&quot;HashCode&quot;:725156092,&quot;Placement&quot;:&quot;Footer&quot;,&quot;Top&quot;:384.343,&quot;Left&quot;:0.0,&quot;SlideWidth&quot;:720,&quot;SlideHeight&quot;:405}">
            <a:extLst>
              <a:ext uri="{FF2B5EF4-FFF2-40B4-BE49-F238E27FC236}">
                <a16:creationId xmlns:a16="http://schemas.microsoft.com/office/drawing/2014/main" id="{383A8FA6-09D8-4D42-B57D-96DC6E4E57CA}"/>
              </a:ext>
            </a:extLst>
          </p:cNvPr>
          <p:cNvSpPr txBox="1"/>
          <p:nvPr userDrawn="1"/>
        </p:nvSpPr>
        <p:spPr>
          <a:xfrm>
            <a:off x="0" y="4881156"/>
            <a:ext cx="650765" cy="262344"/>
          </a:xfrm>
          <a:prstGeom prst="rect">
            <a:avLst/>
          </a:prstGeom>
          <a:noFill/>
        </p:spPr>
        <p:txBody>
          <a:bodyPr vert="horz" wrap="square" lIns="0" tIns="0" rIns="0" bIns="0" rtlCol="0" anchor="ctr" anchorCtr="1">
            <a:spAutoFit/>
          </a:bodyPr>
          <a:lstStyle/>
          <a:p>
            <a:pPr algn="l">
              <a:spcBef>
                <a:spcPts val="0"/>
              </a:spcBef>
              <a:spcAft>
                <a:spcPts val="0"/>
              </a:spcAft>
            </a:pPr>
            <a:r>
              <a:rPr lang="fr-FR" sz="1000">
                <a:solidFill>
                  <a:srgbClr val="008000"/>
                </a:solidFill>
                <a:latin typeface="Calibri" panose="020F0502020204030204" pitchFamily="34" charset="0"/>
              </a:rPr>
              <a:t>Interne</a:t>
            </a:r>
          </a:p>
        </p:txBody>
      </p:sp>
    </p:spTree>
    <p:extLst>
      <p:ext uri="{BB962C8B-B14F-4D97-AF65-F5344CB8AC3E}">
        <p14:creationId xmlns:p14="http://schemas.microsoft.com/office/powerpoint/2010/main" val="3938179471"/>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842" r:id="rId8"/>
    <p:sldLayoutId id="2147483827" r:id="rId9"/>
    <p:sldLayoutId id="2147483828" r:id="rId10"/>
    <p:sldLayoutId id="2147483830" r:id="rId11"/>
    <p:sldLayoutId id="2147483831" r:id="rId12"/>
    <p:sldLayoutId id="2147483860" r:id="rId13"/>
    <p:sldLayoutId id="2147483832" r:id="rId14"/>
    <p:sldLayoutId id="2147483833" r:id="rId15"/>
    <p:sldLayoutId id="2147483834" r:id="rId16"/>
    <p:sldLayoutId id="2147483835" r:id="rId17"/>
    <p:sldLayoutId id="2147483836" r:id="rId18"/>
    <p:sldLayoutId id="2147483829" r:id="rId19"/>
    <p:sldLayoutId id="2147483838" r:id="rId20"/>
    <p:sldLayoutId id="2147483839" r:id="rId21"/>
    <p:sldLayoutId id="2147483837" r:id="rId22"/>
    <p:sldLayoutId id="2147483940" r:id="rId23"/>
    <p:sldLayoutId id="2147483941" r:id="rId24"/>
  </p:sldLayoutIdLst>
  <p:hf hdr="0" ftr="0"/>
  <p:txStyles>
    <p:titleStyle>
      <a:lvl1pPr algn="l" defTabSz="914400" rtl="0" eaLnBrk="1" latinLnBrk="0" hangingPunct="1">
        <a:lnSpc>
          <a:spcPct val="90000"/>
        </a:lnSpc>
        <a:spcBef>
          <a:spcPct val="0"/>
        </a:spcBef>
        <a:buNone/>
        <a:defRPr sz="100" b="0" kern="1200" cap="all" baseline="0">
          <a:solidFill>
            <a:schemeClr val="bg1">
              <a:alpha val="0"/>
            </a:schemeClr>
          </a:solidFill>
          <a:latin typeface="+mj-lt"/>
          <a:ea typeface="+mj-ea"/>
          <a:cs typeface="+mj-cs"/>
        </a:defRPr>
      </a:lvl1pPr>
    </p:titleStyle>
    <p:bodyStyle>
      <a:lvl1pPr marL="0" indent="0" algn="l" defTabSz="914400" rtl="0" eaLnBrk="1" latinLnBrk="0" hangingPunct="1">
        <a:lnSpc>
          <a:spcPct val="90000"/>
        </a:lnSpc>
        <a:spcBef>
          <a:spcPts val="0"/>
        </a:spcBef>
        <a:spcAft>
          <a:spcPts val="0"/>
        </a:spcAft>
        <a:buFont typeface="Arial" pitchFamily="34" charset="0"/>
        <a:buNone/>
        <a:defRPr sz="1300" b="0" i="0" kern="1200" cap="none" baseline="0">
          <a:solidFill>
            <a:srgbClr val="71B304"/>
          </a:solidFill>
          <a:latin typeface="Avenir LT Std 95 Black"/>
          <a:ea typeface="+mn-ea"/>
          <a:cs typeface="Avenir LT Std 95 Black"/>
        </a:defRPr>
      </a:lvl1pPr>
      <a:lvl2pPr marL="0" indent="0" algn="l" defTabSz="914400" rtl="0" eaLnBrk="1" latinLnBrk="0" hangingPunct="1">
        <a:lnSpc>
          <a:spcPct val="90000"/>
        </a:lnSpc>
        <a:spcBef>
          <a:spcPts val="500"/>
        </a:spcBef>
        <a:buFont typeface="Arial" pitchFamily="34" charset="0"/>
        <a:buNone/>
        <a:defRPr sz="1300" b="0" i="0" kern="1200" cap="none" baseline="0">
          <a:solidFill>
            <a:srgbClr val="6C6C6C"/>
          </a:solidFill>
          <a:latin typeface="+mn-lt"/>
          <a:ea typeface="+mn-ea"/>
          <a:cs typeface="Avenir LT Std 95 Black"/>
        </a:defRPr>
      </a:lvl2pPr>
      <a:lvl3pPr marL="285750" indent="-285750" algn="l" defTabSz="914400" rtl="0" eaLnBrk="1" latinLnBrk="0" hangingPunct="1">
        <a:lnSpc>
          <a:spcPct val="100000"/>
        </a:lnSpc>
        <a:spcBef>
          <a:spcPts val="0"/>
        </a:spcBef>
        <a:spcAft>
          <a:spcPts val="500"/>
        </a:spcAft>
        <a:buClr>
          <a:srgbClr val="71B304"/>
        </a:buClr>
        <a:buSzPct val="100000"/>
        <a:buFont typeface="Lucida Grande"/>
        <a:buChar char="+"/>
        <a:defRPr sz="1300" kern="1200">
          <a:solidFill>
            <a:srgbClr val="6C6C6C"/>
          </a:solidFill>
          <a:latin typeface="+mn-lt"/>
          <a:ea typeface="+mn-ea"/>
          <a:cs typeface="+mn-cs"/>
        </a:defRPr>
      </a:lvl3pPr>
      <a:lvl4pPr marL="216000" indent="-72000" algn="l" defTabSz="914400" rtl="0" eaLnBrk="1" latinLnBrk="0" hangingPunct="1">
        <a:lnSpc>
          <a:spcPct val="100000"/>
        </a:lnSpc>
        <a:spcBef>
          <a:spcPts val="0"/>
        </a:spcBef>
        <a:buClr>
          <a:schemeClr val="accent1"/>
        </a:buClr>
        <a:buSzPct val="75000"/>
        <a:buFont typeface="Arial" pitchFamily="34" charset="0"/>
        <a:buChar char="•"/>
        <a:defRPr sz="1200" kern="1200">
          <a:solidFill>
            <a:srgbClr val="6C6C6C"/>
          </a:solidFill>
          <a:latin typeface="+mn-lt"/>
          <a:ea typeface="+mn-ea"/>
          <a:cs typeface="+mn-cs"/>
        </a:defRPr>
      </a:lvl4pPr>
      <a:lvl5pPr marL="216000" indent="0" algn="l" defTabSz="914400" rtl="0" eaLnBrk="1" latinLnBrk="0" hangingPunct="1">
        <a:lnSpc>
          <a:spcPct val="100000"/>
        </a:lnSpc>
        <a:spcBef>
          <a:spcPts val="0"/>
        </a:spcBef>
        <a:buSzPct val="100000"/>
        <a:buFont typeface="Arial" pitchFamily="34" charset="0"/>
        <a:buNone/>
        <a:defRPr sz="1200" kern="1200">
          <a:solidFill>
            <a:srgbClr val="6C6C6C"/>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bwMode="gray">
          <a:xfrm>
            <a:off x="179387" y="179388"/>
            <a:ext cx="8785225" cy="3529012"/>
          </a:xfrm>
          <a:prstGeom prst="rect">
            <a:avLst/>
          </a:prstGeom>
          <a:solidFill>
            <a:srgbClr val="71B3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71B304"/>
              </a:solidFill>
            </a:endParaRPr>
          </a:p>
        </p:txBody>
      </p:sp>
      <p:sp>
        <p:nvSpPr>
          <p:cNvPr id="2" name="Espace réservé du titre 1"/>
          <p:cNvSpPr>
            <a:spLocks noGrp="1"/>
          </p:cNvSpPr>
          <p:nvPr>
            <p:ph type="title"/>
          </p:nvPr>
        </p:nvSpPr>
        <p:spPr bwMode="gray">
          <a:xfrm>
            <a:off x="1" y="4920853"/>
            <a:ext cx="179388" cy="216098"/>
          </a:xfrm>
          <a:prstGeom prst="rect">
            <a:avLst/>
          </a:prstGeom>
        </p:spPr>
        <p:txBody>
          <a:bodyPr vert="horz" lIns="0" tIns="0" rIns="0" bIns="0" rtlCol="0" anchor="b" anchorCtr="0">
            <a:noAutofit/>
          </a:bodyPr>
          <a:lstStyle/>
          <a:p>
            <a:r>
              <a:rPr lang="fr-FR" noProof="0"/>
              <a:t>Titre</a:t>
            </a:r>
          </a:p>
        </p:txBody>
      </p:sp>
      <p:sp>
        <p:nvSpPr>
          <p:cNvPr id="4" name="Espace réservé de la date 3"/>
          <p:cNvSpPr>
            <a:spLocks noGrp="1"/>
          </p:cNvSpPr>
          <p:nvPr>
            <p:ph type="dt" sz="half" idx="2"/>
          </p:nvPr>
        </p:nvSpPr>
        <p:spPr bwMode="gray">
          <a:xfrm>
            <a:off x="1" y="4920853"/>
            <a:ext cx="179388" cy="222647"/>
          </a:xfrm>
          <a:prstGeom prst="rect">
            <a:avLst/>
          </a:prstGeom>
        </p:spPr>
        <p:txBody>
          <a:bodyPr vert="horz" lIns="0" tIns="0" rIns="0" bIns="0" rtlCol="0" anchor="t" anchorCtr="0">
            <a:noAutofit/>
          </a:bodyPr>
          <a:lstStyle>
            <a:lvl1pPr algn="l">
              <a:defRPr sz="100" cap="all" baseline="0">
                <a:solidFill>
                  <a:schemeClr val="bg1">
                    <a:alpha val="0"/>
                  </a:schemeClr>
                </a:solidFill>
              </a:defRPr>
            </a:lvl1pPr>
          </a:lstStyle>
          <a:p>
            <a:fld id="{70F1B80D-CDE4-E644-84F8-71B522322840}" type="datetime2">
              <a:rPr lang="fr-FR" smtClean="0"/>
              <a:t>mardi 7 janvier 2025</a:t>
            </a:fld>
            <a:endParaRPr lang="fr-FR"/>
          </a:p>
        </p:txBody>
      </p:sp>
      <p:sp>
        <p:nvSpPr>
          <p:cNvPr id="5" name="Espace réservé du pied de page 4"/>
          <p:cNvSpPr>
            <a:spLocks noGrp="1"/>
          </p:cNvSpPr>
          <p:nvPr>
            <p:ph type="ftr" sz="quarter" idx="3"/>
          </p:nvPr>
        </p:nvSpPr>
        <p:spPr bwMode="gray">
          <a:xfrm>
            <a:off x="1" y="4920853"/>
            <a:ext cx="179388" cy="222647"/>
          </a:xfrm>
          <a:prstGeom prst="rect">
            <a:avLst/>
          </a:prstGeom>
        </p:spPr>
        <p:txBody>
          <a:bodyPr vert="horz" lIns="0" tIns="0" rIns="0" bIns="0" rtlCol="0" anchor="b" anchorCtr="0">
            <a:noAutofit/>
          </a:bodyPr>
          <a:lstStyle>
            <a:lvl1pPr algn="ctr">
              <a:defRPr sz="100" b="1" cap="all" baseline="0">
                <a:solidFill>
                  <a:schemeClr val="bg1">
                    <a:alpha val="0"/>
                  </a:schemeClr>
                </a:solidFill>
              </a:defRPr>
            </a:lvl1pPr>
          </a:lstStyle>
          <a:p>
            <a:pPr algn="l"/>
            <a:endParaRPr lang="fr-FR"/>
          </a:p>
        </p:txBody>
      </p:sp>
      <p:sp>
        <p:nvSpPr>
          <p:cNvPr id="6" name="Espace réservé du numéro de diapositive 5"/>
          <p:cNvSpPr>
            <a:spLocks noGrp="1"/>
          </p:cNvSpPr>
          <p:nvPr>
            <p:ph type="sldNum" sz="quarter" idx="4"/>
          </p:nvPr>
        </p:nvSpPr>
        <p:spPr bwMode="gray">
          <a:xfrm>
            <a:off x="-793" y="4920853"/>
            <a:ext cx="180181" cy="222647"/>
          </a:xfrm>
          <a:prstGeom prst="rect">
            <a:avLst/>
          </a:prstGeom>
        </p:spPr>
        <p:txBody>
          <a:bodyPr vert="horz" lIns="0" tIns="0" rIns="0" bIns="0" rtlCol="0" anchor="t" anchorCtr="0">
            <a:noAutofit/>
          </a:bodyPr>
          <a:lstStyle>
            <a:lvl1pPr algn="l">
              <a:defRPr sz="100">
                <a:solidFill>
                  <a:schemeClr val="bg1">
                    <a:alpha val="0"/>
                  </a:schemeClr>
                </a:solidFill>
              </a:defRPr>
            </a:lvl1pPr>
          </a:lstStyle>
          <a:p>
            <a:fld id="{733122C9-A0B9-462F-8757-0847AD287B63}" type="slidenum">
              <a:rPr lang="fr-FR" smtClean="0"/>
              <a:pPr/>
              <a:t>‹N°›</a:t>
            </a:fld>
            <a:endParaRPr lang="fr-FR"/>
          </a:p>
        </p:txBody>
      </p:sp>
      <p:sp>
        <p:nvSpPr>
          <p:cNvPr id="12" name="Espace réservé du texte 11"/>
          <p:cNvSpPr>
            <a:spLocks noGrp="1"/>
          </p:cNvSpPr>
          <p:nvPr>
            <p:ph type="body" idx="1"/>
          </p:nvPr>
        </p:nvSpPr>
        <p:spPr bwMode="gray">
          <a:xfrm>
            <a:off x="539750" y="303610"/>
            <a:ext cx="8064500" cy="3312000"/>
          </a:xfrm>
          <a:prstGeom prst="rect">
            <a:avLst/>
          </a:prstGeom>
        </p:spPr>
        <p:txBody>
          <a:bodyPr vert="horz" lIns="0" tIns="0" rIns="0" bIns="0" rtlCol="0" anchor="ctr" anchorCtr="0">
            <a:normAutofit/>
          </a:bodyPr>
          <a:lstStyle/>
          <a:p>
            <a:pPr lvl="0"/>
            <a:r>
              <a:rPr lang="fr-FR"/>
              <a:t>Cliquez pour modifier les styles du texte du masque</a:t>
            </a:r>
          </a:p>
        </p:txBody>
      </p:sp>
      <p:pic>
        <p:nvPicPr>
          <p:cNvPr id="13" name="Image 12" descr="logo_sncf.png"/>
          <p:cNvPicPr>
            <a:picLocks noChangeAspect="1"/>
          </p:cNvPicPr>
          <p:nvPr/>
        </p:nvPicPr>
        <p:blipFill>
          <a:blip r:embed="rId3" cstate="print"/>
          <a:stretch>
            <a:fillRect/>
          </a:stretch>
        </p:blipFill>
        <p:spPr>
          <a:xfrm>
            <a:off x="8316218" y="4322050"/>
            <a:ext cx="792000" cy="792000"/>
          </a:xfrm>
          <a:prstGeom prst="rect">
            <a:avLst/>
          </a:prstGeom>
        </p:spPr>
      </p:pic>
      <p:sp>
        <p:nvSpPr>
          <p:cNvPr id="3" name="MSIPCMContentMarking" descr="{&quot;HashCode&quot;:725156092,&quot;Placement&quot;:&quot;Footer&quot;,&quot;Top&quot;:384.343,&quot;Left&quot;:0.0,&quot;SlideWidth&quot;:720,&quot;SlideHeight&quot;:405}">
            <a:extLst>
              <a:ext uri="{FF2B5EF4-FFF2-40B4-BE49-F238E27FC236}">
                <a16:creationId xmlns:a16="http://schemas.microsoft.com/office/drawing/2014/main" id="{881DD422-FF3A-4130-9C8B-5D25C8B53DC4}"/>
              </a:ext>
            </a:extLst>
          </p:cNvPr>
          <p:cNvSpPr txBox="1"/>
          <p:nvPr userDrawn="1"/>
        </p:nvSpPr>
        <p:spPr>
          <a:xfrm>
            <a:off x="0" y="4881156"/>
            <a:ext cx="650765" cy="262344"/>
          </a:xfrm>
          <a:prstGeom prst="rect">
            <a:avLst/>
          </a:prstGeom>
          <a:noFill/>
        </p:spPr>
        <p:txBody>
          <a:bodyPr vert="horz" wrap="square" lIns="0" tIns="0" rIns="0" bIns="0" rtlCol="0" anchor="ctr" anchorCtr="1">
            <a:spAutoFit/>
          </a:bodyPr>
          <a:lstStyle/>
          <a:p>
            <a:pPr algn="l">
              <a:spcBef>
                <a:spcPts val="0"/>
              </a:spcBef>
              <a:spcAft>
                <a:spcPts val="0"/>
              </a:spcAft>
            </a:pPr>
            <a:r>
              <a:rPr lang="fr-FR" sz="1000">
                <a:solidFill>
                  <a:srgbClr val="008000"/>
                </a:solidFill>
                <a:latin typeface="Calibri" panose="020F0502020204030204" pitchFamily="34" charset="0"/>
              </a:rPr>
              <a:t>Interne</a:t>
            </a:r>
          </a:p>
        </p:txBody>
      </p:sp>
    </p:spTree>
  </p:cSld>
  <p:clrMap bg1="lt1" tx1="dk1" bg2="lt2" tx2="dk2" accent1="accent1" accent2="accent2" accent3="accent3" accent4="accent4" accent5="accent5" accent6="accent6" hlink="hlink" folHlink="folHlink"/>
  <p:sldLayoutIdLst>
    <p:sldLayoutId id="2147483841" r:id="rId1"/>
  </p:sldLayoutIdLst>
  <p:hf hdr="0" ftr="0"/>
  <p:txStyles>
    <p:titleStyle>
      <a:lvl1pPr algn="l" defTabSz="914400" rtl="0" eaLnBrk="1" latinLnBrk="0" hangingPunct="1">
        <a:lnSpc>
          <a:spcPct val="90000"/>
        </a:lnSpc>
        <a:spcBef>
          <a:spcPct val="0"/>
        </a:spcBef>
        <a:buNone/>
        <a:defRPr sz="100" b="0" kern="1200" cap="all" baseline="0">
          <a:solidFill>
            <a:schemeClr val="bg1">
              <a:alpha val="0"/>
            </a:schemeClr>
          </a:solidFill>
          <a:latin typeface="+mj-lt"/>
          <a:ea typeface="+mj-ea"/>
          <a:cs typeface="+mj-cs"/>
        </a:defRPr>
      </a:lvl1pPr>
    </p:titleStyle>
    <p:bodyStyle>
      <a:lvl1pPr marL="0" indent="0" algn="ctr" defTabSz="914400" rtl="0" eaLnBrk="1" latinLnBrk="0" hangingPunct="1">
        <a:lnSpc>
          <a:spcPct val="90000"/>
        </a:lnSpc>
        <a:spcBef>
          <a:spcPts val="0"/>
        </a:spcBef>
        <a:spcAft>
          <a:spcPts val="0"/>
        </a:spcAft>
        <a:buFont typeface="Arial" pitchFamily="34" charset="0"/>
        <a:buNone/>
        <a:defRPr sz="1700" b="0" kern="1200" cap="none" baseline="0">
          <a:solidFill>
            <a:schemeClr val="bg1"/>
          </a:solidFill>
          <a:latin typeface="+mn-lt"/>
          <a:ea typeface="+mn-ea"/>
          <a:cs typeface="+mn-cs"/>
        </a:defRPr>
      </a:lvl1pPr>
      <a:lvl2pPr marL="0" indent="0" algn="l" defTabSz="914400" rtl="0" eaLnBrk="1" latinLnBrk="0" hangingPunct="1">
        <a:lnSpc>
          <a:spcPct val="90000"/>
        </a:lnSpc>
        <a:spcBef>
          <a:spcPts val="0"/>
        </a:spcBef>
        <a:buFont typeface="Arial" pitchFamily="34" charset="0"/>
        <a:buNone/>
        <a:defRPr sz="2500" kern="1200" cap="all" baseline="0">
          <a:solidFill>
            <a:schemeClr val="bg1"/>
          </a:solidFill>
          <a:latin typeface="+mn-lt"/>
          <a:ea typeface="+mn-ea"/>
          <a:cs typeface="+mn-cs"/>
        </a:defRPr>
      </a:lvl2pPr>
      <a:lvl3pPr marL="144000" indent="-144000" algn="l" defTabSz="914400" rtl="0" eaLnBrk="1" latinLnBrk="0" hangingPunct="1">
        <a:lnSpc>
          <a:spcPct val="100000"/>
        </a:lnSpc>
        <a:spcBef>
          <a:spcPts val="0"/>
        </a:spcBef>
        <a:spcAft>
          <a:spcPts val="500"/>
        </a:spcAft>
        <a:buClr>
          <a:schemeClr val="accent1"/>
        </a:buClr>
        <a:buSzPct val="100000"/>
        <a:buFont typeface="Arial" pitchFamily="34" charset="0"/>
        <a:buChar char="+"/>
        <a:defRPr sz="1300" kern="1200">
          <a:solidFill>
            <a:schemeClr val="accent1"/>
          </a:solidFill>
          <a:latin typeface="+mn-lt"/>
          <a:ea typeface="+mn-ea"/>
          <a:cs typeface="+mn-cs"/>
        </a:defRPr>
      </a:lvl3pPr>
      <a:lvl4pPr marL="216000" indent="-72000" algn="l" defTabSz="914400" rtl="0" eaLnBrk="1" latinLnBrk="0" hangingPunct="1">
        <a:lnSpc>
          <a:spcPct val="100000"/>
        </a:lnSpc>
        <a:spcBef>
          <a:spcPts val="0"/>
        </a:spcBef>
        <a:buClr>
          <a:schemeClr val="accent1"/>
        </a:buClr>
        <a:buSzPct val="75000"/>
        <a:buFont typeface="Arial" pitchFamily="34" charset="0"/>
        <a:buChar char="•"/>
        <a:defRPr sz="1200" kern="1200">
          <a:solidFill>
            <a:schemeClr val="accent1"/>
          </a:solidFill>
          <a:latin typeface="+mn-lt"/>
          <a:ea typeface="+mn-ea"/>
          <a:cs typeface="+mn-cs"/>
        </a:defRPr>
      </a:lvl4pPr>
      <a:lvl5pPr marL="216000" indent="0" algn="l" defTabSz="914400" rtl="0" eaLnBrk="1" latinLnBrk="0" hangingPunct="1">
        <a:lnSpc>
          <a:spcPct val="100000"/>
        </a:lnSpc>
        <a:spcBef>
          <a:spcPts val="0"/>
        </a:spcBef>
        <a:buSzPct val="100000"/>
        <a:buFont typeface="Arial" pitchFamily="34" charset="0"/>
        <a:buNone/>
        <a:defRPr sz="12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jpeg"/><Relationship Id="rId2" Type="http://schemas.openxmlformats.org/officeDocument/2006/relationships/notesSlide" Target="../notesSlides/notesSlide8.xml"/><Relationship Id="rId1" Type="http://schemas.openxmlformats.org/officeDocument/2006/relationships/slideLayout" Target="../slideLayouts/slideLayout28.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8.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28.xml"/><Relationship Id="rId6" Type="http://schemas.openxmlformats.org/officeDocument/2006/relationships/image" Target="../media/image38.jpeg"/><Relationship Id="rId5" Type="http://schemas.openxmlformats.org/officeDocument/2006/relationships/hyperlink" Target="https://danielkummer.github.io/git-flow-cheatsheet/" TargetMode="External"/><Relationship Id="rId4" Type="http://schemas.openxmlformats.org/officeDocument/2006/relationships/hyperlink" Target="https://www.atlassian.com/fr/git/tutorials/comparing-workflows/gitflow-workflow"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8.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8.xml"/><Relationship Id="rId4" Type="http://schemas.openxmlformats.org/officeDocument/2006/relationships/hyperlink" Target="https://jenkins.io/doc/book/pipeline/syntax/#scripted-pipeline"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8.xml"/><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28.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8" Type="http://schemas.openxmlformats.org/officeDocument/2006/relationships/hyperlink" Target="https://dl.google.com/" TargetMode="External"/><Relationship Id="rId3" Type="http://schemas.openxmlformats.org/officeDocument/2006/relationships/image" Target="../media/image36.png"/><Relationship Id="rId7" Type="http://schemas.openxmlformats.org/officeDocument/2006/relationships/hyperlink" Target="https://plugins.gradle.org/" TargetMode="External"/><Relationship Id="rId2" Type="http://schemas.openxmlformats.org/officeDocument/2006/relationships/notesSlide" Target="../notesSlides/notesSlide23.xml"/><Relationship Id="rId1" Type="http://schemas.openxmlformats.org/officeDocument/2006/relationships/slideLayout" Target="../slideLayouts/slideLayout28.xml"/><Relationship Id="rId6" Type="http://schemas.openxmlformats.org/officeDocument/2006/relationships/hyperlink" Target="https://registry.npmjs.org/" TargetMode="External"/><Relationship Id="rId5" Type="http://schemas.openxmlformats.org/officeDocument/2006/relationships/hyperlink" Target="https://oss.sonatype.org/" TargetMode="External"/><Relationship Id="rId4" Type="http://schemas.openxmlformats.org/officeDocument/2006/relationships/hyperlink" Target="https://pypi.python.or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8.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8.xml"/><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8.xml"/><Relationship Id="rId4" Type="http://schemas.openxmlformats.org/officeDocument/2006/relationships/hyperlink" Target="https://docs.docker.com/engine/reference/builder/"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28.xml"/><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29.xml"/><Relationship Id="rId1" Type="http://schemas.openxmlformats.org/officeDocument/2006/relationships/slideLayout" Target="../slideLayouts/slideLayout25.xml"/><Relationship Id="rId4" Type="http://schemas.openxmlformats.org/officeDocument/2006/relationships/image" Target="../media/image45.png"/></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28.xml"/><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28.xml"/><Relationship Id="rId6" Type="http://schemas.openxmlformats.org/officeDocument/2006/relationships/hyperlink" Target="https://www.sonarlint.org/vscode/index.html" TargetMode="External"/><Relationship Id="rId5" Type="http://schemas.openxmlformats.org/officeDocument/2006/relationships/hyperlink" Target="https://www.sonarlint.org/eclipse/index.html" TargetMode="External"/><Relationship Id="rId4" Type="http://schemas.openxmlformats.org/officeDocument/2006/relationships/hyperlink" Target="https://www.sonarlint.org/intellij/index.html"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16.xml"/><Relationship Id="rId5" Type="http://schemas.openxmlformats.org/officeDocument/2006/relationships/hyperlink" Target="https://gitlab-repo-gpf.apps.eul.sncf.fr/dosn/2608/documentation/documentation-build" TargetMode="External"/><Relationship Id="rId4" Type="http://schemas.openxmlformats.org/officeDocument/2006/relationships/hyperlink" Target="https://jenkins.io/doc/book/pipeline/shared-libraries/"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28.xml"/><Relationship Id="rId4" Type="http://schemas.openxmlformats.org/officeDocument/2006/relationships/hyperlink" Target="https://plugins.jenkins.i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texte 8"/>
          <p:cNvSpPr>
            <a:spLocks noGrp="1"/>
          </p:cNvSpPr>
          <p:nvPr>
            <p:ph type="body" sz="quarter" idx="13"/>
          </p:nvPr>
        </p:nvSpPr>
        <p:spPr>
          <a:xfrm>
            <a:off x="539750" y="540000"/>
            <a:ext cx="8451850" cy="2160000"/>
          </a:xfrm>
        </p:spPr>
        <p:txBody>
          <a:bodyPr vert="horz" lIns="0" tIns="0" rIns="0" bIns="0" rtlCol="0" anchor="t">
            <a:normAutofit fontScale="92500" lnSpcReduction="10000"/>
          </a:bodyPr>
          <a:lstStyle/>
          <a:p>
            <a:r>
              <a:rPr lang="fr-FR" sz="5400" dirty="0"/>
              <a:t>Jenkins </a:t>
            </a:r>
          </a:p>
          <a:p>
            <a:r>
              <a:rPr lang="fr-FR" sz="3200" dirty="0"/>
              <a:t>Formation aux concepts d’intégration continue – basique</a:t>
            </a:r>
          </a:p>
          <a:p>
            <a:endParaRPr lang="fr-FR" sz="3200" dirty="0"/>
          </a:p>
          <a:p>
            <a:r>
              <a:rPr lang="fr-FR" sz="3200" dirty="0"/>
              <a:t>Quentin BIREAU</a:t>
            </a:r>
          </a:p>
        </p:txBody>
      </p:sp>
      <p:sp>
        <p:nvSpPr>
          <p:cNvPr id="7" name="Espace réservé de la date 6"/>
          <p:cNvSpPr>
            <a:spLocks noGrp="1"/>
          </p:cNvSpPr>
          <p:nvPr>
            <p:ph type="dt" sz="half" idx="14"/>
          </p:nvPr>
        </p:nvSpPr>
        <p:spPr>
          <a:xfrm>
            <a:off x="1332601" y="4816545"/>
            <a:ext cx="6431997" cy="217184"/>
          </a:xfrm>
          <a:prstGeom prst="rect">
            <a:avLst/>
          </a:prstGeom>
        </p:spPr>
        <p:txBody>
          <a:bodyPr/>
          <a:lstStyle/>
          <a:p>
            <a:fld id="{37BD1559-F4AF-C847-A42C-5D9466D89DA0}" type="datetime2">
              <a:rPr lang="fr-FR" smtClean="0"/>
              <a:t>mardi 7 janvier 2025</a:t>
            </a:fld>
            <a:endParaRPr lang="fr-FR"/>
          </a:p>
        </p:txBody>
      </p:sp>
      <p:sp>
        <p:nvSpPr>
          <p:cNvPr id="6" name="Rectangle 5"/>
          <p:cNvSpPr/>
          <p:nvPr/>
        </p:nvSpPr>
        <p:spPr bwMode="gray">
          <a:xfrm>
            <a:off x="179388" y="4821562"/>
            <a:ext cx="945772" cy="123111"/>
          </a:xfrm>
          <a:prstGeom prst="rect">
            <a:avLst/>
          </a:prstGeom>
          <a:solidFill>
            <a:srgbClr val="71B30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l">
              <a:lnSpc>
                <a:spcPct val="100000"/>
              </a:lnSpc>
            </a:pPr>
            <a:r>
              <a:rPr lang="fr-FR" sz="800">
                <a:solidFill>
                  <a:schemeClr val="bg1"/>
                </a:solidFill>
              </a:rPr>
              <a:t>DIFFUSION LIMITÉE</a:t>
            </a:r>
          </a:p>
        </p:txBody>
      </p:sp>
      <p:sp>
        <p:nvSpPr>
          <p:cNvPr id="3" name="Espace réservé du numéro de diapositive 2">
            <a:extLst>
              <a:ext uri="{FF2B5EF4-FFF2-40B4-BE49-F238E27FC236}">
                <a16:creationId xmlns:a16="http://schemas.microsoft.com/office/drawing/2014/main" id="{12D6F068-2302-45F0-6E2B-CDE6027EAFBA}"/>
              </a:ext>
            </a:extLst>
          </p:cNvPr>
          <p:cNvSpPr>
            <a:spLocks noGrp="1"/>
          </p:cNvSpPr>
          <p:nvPr>
            <p:ph type="sldNum" sz="quarter" idx="15"/>
          </p:nvPr>
        </p:nvSpPr>
        <p:spPr/>
        <p:txBody>
          <a:bodyPr/>
          <a:lstStyle/>
          <a:p>
            <a:fld id="{733122C9-A0B9-462F-8757-0847AD287B63}" type="slidenum">
              <a:rPr lang="fr-FR" smtClean="0"/>
              <a:pPr/>
              <a:t>1</a:t>
            </a:fld>
            <a:endParaRPr lang="fr-FR"/>
          </a:p>
        </p:txBody>
      </p:sp>
      <p:sp>
        <p:nvSpPr>
          <p:cNvPr id="2" name="Rectangle 1">
            <a:extLst>
              <a:ext uri="{FF2B5EF4-FFF2-40B4-BE49-F238E27FC236}">
                <a16:creationId xmlns:a16="http://schemas.microsoft.com/office/drawing/2014/main" id="{B8C2D04C-4A9B-3502-768C-6C4AE3B9A8E1}"/>
              </a:ext>
            </a:extLst>
          </p:cNvPr>
          <p:cNvSpPr/>
          <p:nvPr/>
        </p:nvSpPr>
        <p:spPr>
          <a:xfrm>
            <a:off x="8073483" y="4226311"/>
            <a:ext cx="914399" cy="9143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141EBF-3D32-4E65-88A4-F94EF4968B59}"/>
              </a:ext>
            </a:extLst>
          </p:cNvPr>
          <p:cNvSpPr>
            <a:spLocks noGrp="1"/>
          </p:cNvSpPr>
          <p:nvPr>
            <p:ph type="title"/>
          </p:nvPr>
        </p:nvSpPr>
        <p:spPr>
          <a:xfrm>
            <a:off x="1" y="4920853"/>
            <a:ext cx="179388" cy="216098"/>
          </a:xfrm>
        </p:spPr>
        <p:txBody>
          <a:bodyPr>
            <a:normAutofit fontScale="90000"/>
          </a:bodyPr>
          <a:lstStyle/>
          <a:p>
            <a:r>
              <a:rPr lang="fr-FR"/>
              <a:t>Pourquoi DevOps ?</a:t>
            </a:r>
          </a:p>
        </p:txBody>
      </p:sp>
      <p:sp>
        <p:nvSpPr>
          <p:cNvPr id="5" name="ZoneTexte 4">
            <a:extLst>
              <a:ext uri="{FF2B5EF4-FFF2-40B4-BE49-F238E27FC236}">
                <a16:creationId xmlns:a16="http://schemas.microsoft.com/office/drawing/2014/main" id="{83A79D62-11FE-13C9-A9D9-29D0C3E37350}"/>
              </a:ext>
            </a:extLst>
          </p:cNvPr>
          <p:cNvSpPr txBox="1"/>
          <p:nvPr/>
        </p:nvSpPr>
        <p:spPr>
          <a:xfrm>
            <a:off x="539750" y="810960"/>
            <a:ext cx="5655309" cy="492443"/>
          </a:xfrm>
          <a:prstGeom prst="rect">
            <a:avLst/>
          </a:prstGeom>
          <a:noFill/>
        </p:spPr>
        <p:txBody>
          <a:bodyPr wrap="square">
            <a:spAutoFit/>
          </a:bodyPr>
          <a:lstStyle/>
          <a:p>
            <a:r>
              <a:rPr lang="fr-FR" sz="2600" b="1">
                <a:solidFill>
                  <a:schemeClr val="accent1"/>
                </a:solidFill>
              </a:rPr>
              <a:t>DevOps en quelques mots</a:t>
            </a:r>
          </a:p>
        </p:txBody>
      </p:sp>
      <p:sp>
        <p:nvSpPr>
          <p:cNvPr id="3" name="Espace réservé du contenu 2">
            <a:extLst>
              <a:ext uri="{FF2B5EF4-FFF2-40B4-BE49-F238E27FC236}">
                <a16:creationId xmlns:a16="http://schemas.microsoft.com/office/drawing/2014/main" id="{5DA77026-8C36-D7F7-5F88-6BA8012203F0}"/>
              </a:ext>
            </a:extLst>
          </p:cNvPr>
          <p:cNvSpPr>
            <a:spLocks noGrp="1"/>
          </p:cNvSpPr>
          <p:nvPr>
            <p:ph idx="1"/>
          </p:nvPr>
        </p:nvSpPr>
        <p:spPr>
          <a:xfrm>
            <a:off x="619760" y="1453227"/>
            <a:ext cx="6618816" cy="3880773"/>
          </a:xfrm>
        </p:spPr>
        <p:txBody>
          <a:bodyPr>
            <a:normAutofit/>
          </a:bodyPr>
          <a:lstStyle/>
          <a:p>
            <a:pPr marL="0" indent="0">
              <a:buNone/>
            </a:pPr>
            <a:r>
              <a:rPr lang="fr-FR" sz="1600" b="1">
                <a:solidFill>
                  <a:schemeClr val="tx1"/>
                </a:solidFill>
              </a:rPr>
              <a:t>Concaténation des trois premières lettres des mots anglais </a:t>
            </a:r>
            <a:r>
              <a:rPr lang="fr-FR" sz="1600" b="1" err="1">
                <a:solidFill>
                  <a:schemeClr val="tx1"/>
                </a:solidFill>
              </a:rPr>
              <a:t>Development</a:t>
            </a:r>
            <a:r>
              <a:rPr lang="fr-FR" sz="1600" b="1">
                <a:solidFill>
                  <a:schemeClr val="tx1"/>
                </a:solidFill>
              </a:rPr>
              <a:t> (développement) et Operations (exploitation), le terme DevOps est apparu vers 2007 mais l’implémentation de la méthodologie en entreprise n’a réellement commencé à se généraliser qu’une dizaine d’années plus tard.</a:t>
            </a:r>
          </a:p>
          <a:p>
            <a:pPr marL="0" indent="0">
              <a:buNone/>
            </a:pPr>
            <a:endParaRPr lang="fr-FR" sz="1600" b="1">
              <a:solidFill>
                <a:schemeClr val="tx1"/>
              </a:solidFill>
            </a:endParaRPr>
          </a:p>
          <a:p>
            <a:pPr marL="0" indent="0">
              <a:buNone/>
            </a:pPr>
            <a:r>
              <a:rPr lang="fr-FR" sz="1600" b="1">
                <a:solidFill>
                  <a:schemeClr val="tx1"/>
                </a:solidFill>
              </a:rPr>
              <a:t>Son objectif premier est de fluidifier la production logicielle, depuis le développement, l'intégration, les tests, la livraison jusqu'au déploiement, l'exploitation et la maintenance des infrastructures.</a:t>
            </a:r>
          </a:p>
        </p:txBody>
      </p:sp>
      <p:sp>
        <p:nvSpPr>
          <p:cNvPr id="4" name="Espace réservé du numéro de diapositive 3">
            <a:extLst>
              <a:ext uri="{FF2B5EF4-FFF2-40B4-BE49-F238E27FC236}">
                <a16:creationId xmlns:a16="http://schemas.microsoft.com/office/drawing/2014/main" id="{CFC3DE5F-CEEA-5536-2F15-3A80C4193C32}"/>
              </a:ext>
            </a:extLst>
          </p:cNvPr>
          <p:cNvSpPr>
            <a:spLocks noGrp="1"/>
          </p:cNvSpPr>
          <p:nvPr>
            <p:ph type="sldNum" sz="quarter" idx="12"/>
          </p:nvPr>
        </p:nvSpPr>
        <p:spPr/>
        <p:txBody>
          <a:bodyPr/>
          <a:lstStyle/>
          <a:p>
            <a:fld id="{B0C7FD9F-5B1A-4A42-A636-264BF03175F3}" type="slidenum">
              <a:rPr lang="fr-FR" smtClean="0"/>
              <a:t>10</a:t>
            </a:fld>
            <a:endParaRPr lang="fr-FR"/>
          </a:p>
        </p:txBody>
      </p:sp>
      <p:sp>
        <p:nvSpPr>
          <p:cNvPr id="7" name="Rectangle 6">
            <a:extLst>
              <a:ext uri="{FF2B5EF4-FFF2-40B4-BE49-F238E27FC236}">
                <a16:creationId xmlns:a16="http://schemas.microsoft.com/office/drawing/2014/main" id="{042DB86A-8A55-F1C1-5945-3989E2B20483}"/>
              </a:ext>
            </a:extLst>
          </p:cNvPr>
          <p:cNvSpPr/>
          <p:nvPr/>
        </p:nvSpPr>
        <p:spPr>
          <a:xfrm>
            <a:off x="8289537" y="4546908"/>
            <a:ext cx="698345" cy="5938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07EF6DDD-6797-0034-91DC-99B9133AE65F}"/>
              </a:ext>
            </a:extLst>
          </p:cNvPr>
          <p:cNvSpPr/>
          <p:nvPr/>
        </p:nvSpPr>
        <p:spPr>
          <a:xfrm>
            <a:off x="469744" y="4616602"/>
            <a:ext cx="705314" cy="224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11418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e la date 5"/>
          <p:cNvSpPr>
            <a:spLocks noGrp="1"/>
          </p:cNvSpPr>
          <p:nvPr>
            <p:ph type="dt" sz="half" idx="10"/>
          </p:nvPr>
        </p:nvSpPr>
        <p:spPr>
          <a:prstGeom prst="rect">
            <a:avLst/>
          </a:prstGeom>
        </p:spPr>
        <p:txBody>
          <a:bodyPr/>
          <a:lstStyle/>
          <a:p>
            <a:fld id="{9409E44F-4DA2-3344-B4D4-18FBB75FA0F4}" type="datetime2">
              <a:rPr lang="fr-FR" smtClean="0"/>
              <a:t>mardi 7 janvier 2025</a:t>
            </a:fld>
            <a:endParaRPr lang="fr-FR"/>
          </a:p>
        </p:txBody>
      </p:sp>
      <p:sp>
        <p:nvSpPr>
          <p:cNvPr id="7" name="Espace réservé du numéro de diapositive 6"/>
          <p:cNvSpPr>
            <a:spLocks noGrp="1"/>
          </p:cNvSpPr>
          <p:nvPr>
            <p:ph type="sldNum" sz="quarter" idx="11"/>
          </p:nvPr>
        </p:nvSpPr>
        <p:spPr>
          <a:prstGeom prst="rect">
            <a:avLst/>
          </a:prstGeom>
        </p:spPr>
        <p:txBody>
          <a:bodyPr/>
          <a:lstStyle/>
          <a:p>
            <a:fld id="{733122C9-A0B9-462F-8757-0847AD287B63}" type="slidenum">
              <a:rPr lang="fr-FR" smtClean="0"/>
              <a:pPr/>
              <a:t>11</a:t>
            </a:fld>
            <a:endParaRPr lang="fr-FR"/>
          </a:p>
        </p:txBody>
      </p:sp>
      <p:sp>
        <p:nvSpPr>
          <p:cNvPr id="10" name="Espace réservé du texte 5"/>
          <p:cNvSpPr>
            <a:spLocks noGrp="1"/>
          </p:cNvSpPr>
          <p:nvPr>
            <p:ph type="body" sz="quarter" idx="19"/>
          </p:nvPr>
        </p:nvSpPr>
        <p:spPr>
          <a:xfrm>
            <a:off x="539749" y="633883"/>
            <a:ext cx="8484507" cy="3600000"/>
          </a:xfrm>
        </p:spPr>
        <p:txBody>
          <a:bodyPr/>
          <a:lstStyle/>
          <a:p>
            <a:r>
              <a:rPr lang="fr-FR">
                <a:solidFill>
                  <a:schemeClr val="accent1"/>
                </a:solidFill>
              </a:rPr>
              <a:t>Le concept d’intégration continue</a:t>
            </a:r>
          </a:p>
        </p:txBody>
      </p:sp>
      <p:sp>
        <p:nvSpPr>
          <p:cNvPr id="3" name="Rectangle 2">
            <a:extLst>
              <a:ext uri="{FF2B5EF4-FFF2-40B4-BE49-F238E27FC236}">
                <a16:creationId xmlns:a16="http://schemas.microsoft.com/office/drawing/2014/main" id="{A305D559-FCDE-C58D-5D3D-2EC6D79961F9}"/>
              </a:ext>
            </a:extLst>
          </p:cNvPr>
          <p:cNvSpPr/>
          <p:nvPr/>
        </p:nvSpPr>
        <p:spPr>
          <a:xfrm>
            <a:off x="8289537" y="4546908"/>
            <a:ext cx="698345" cy="5938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FF7FF346-BCA1-CBA9-3D1E-B145782420DE}"/>
              </a:ext>
            </a:extLst>
          </p:cNvPr>
          <p:cNvSpPr/>
          <p:nvPr/>
        </p:nvSpPr>
        <p:spPr>
          <a:xfrm>
            <a:off x="469744" y="4616602"/>
            <a:ext cx="705314" cy="224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Espace réservé du texte 9"/>
          <p:cNvSpPr>
            <a:spLocks noGrp="1"/>
          </p:cNvSpPr>
          <p:nvPr>
            <p:ph type="body" sz="quarter" idx="14"/>
          </p:nvPr>
        </p:nvSpPr>
        <p:spPr>
          <a:xfrm>
            <a:off x="538480" y="371793"/>
            <a:ext cx="8496338" cy="579120"/>
          </a:xfrm>
        </p:spPr>
        <p:txBody>
          <a:bodyPr/>
          <a:lstStyle/>
          <a:p>
            <a:r>
              <a:rPr lang="fr-FR">
                <a:solidFill>
                  <a:schemeClr val="accent1"/>
                </a:solidFill>
              </a:rPr>
              <a:t>L’intégration continue en quelques mots</a:t>
            </a:r>
          </a:p>
        </p:txBody>
      </p:sp>
      <p:graphicFrame>
        <p:nvGraphicFramePr>
          <p:cNvPr id="4" name="Diagramme 3"/>
          <p:cNvGraphicFramePr/>
          <p:nvPr>
            <p:extLst>
              <p:ext uri="{D42A27DB-BD31-4B8C-83A1-F6EECF244321}">
                <p14:modId xmlns:p14="http://schemas.microsoft.com/office/powerpoint/2010/main" val="4159949886"/>
              </p:ext>
            </p:extLst>
          </p:nvPr>
        </p:nvGraphicFramePr>
        <p:xfrm>
          <a:off x="538480" y="3501747"/>
          <a:ext cx="8048567" cy="5798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ZoneTexte 1"/>
          <p:cNvSpPr txBox="1"/>
          <p:nvPr/>
        </p:nvSpPr>
        <p:spPr>
          <a:xfrm>
            <a:off x="538480" y="832438"/>
            <a:ext cx="8010788" cy="2200602"/>
          </a:xfrm>
          <a:prstGeom prst="rect">
            <a:avLst/>
          </a:prstGeom>
          <a:noFill/>
        </p:spPr>
        <p:txBody>
          <a:bodyPr wrap="square" rtlCol="0" anchor="t">
            <a:spAutoFit/>
          </a:bodyPr>
          <a:lstStyle/>
          <a:p>
            <a:r>
              <a:rPr lang="fr-FR" sz="1600"/>
              <a:t>L'intégration continue est un ensemble de pratiques qui permettent de s'assurer de la </a:t>
            </a:r>
            <a:r>
              <a:rPr lang="fr-FR" sz="1600" b="1"/>
              <a:t>qualité d'une application</a:t>
            </a:r>
            <a:r>
              <a:rPr lang="fr-FR" sz="1600"/>
              <a:t> et du </a:t>
            </a:r>
            <a:r>
              <a:rPr lang="fr-FR" sz="1600" b="1"/>
              <a:t>respect des normes</a:t>
            </a:r>
            <a:r>
              <a:rPr lang="fr-FR" sz="1600"/>
              <a:t> établies pour l'application. Elle permet une accélération des releases tout en réduisant le nombre d’erreurs</a:t>
            </a:r>
          </a:p>
          <a:p>
            <a:pPr algn="just">
              <a:spcBef>
                <a:spcPts val="1200"/>
              </a:spcBef>
            </a:pPr>
            <a:r>
              <a:rPr lang="fr-FR" sz="1600"/>
              <a:t>Les principales composantes de l’Intégration continue sont :</a:t>
            </a:r>
          </a:p>
          <a:p>
            <a:pPr marL="285750" indent="-285750" algn="just">
              <a:spcBef>
                <a:spcPts val="600"/>
              </a:spcBef>
              <a:buFont typeface="Arial" panose="020B0604020202020204" pitchFamily="34" charset="0"/>
              <a:buChar char="•"/>
            </a:pPr>
            <a:r>
              <a:rPr lang="fr-FR" sz="1600"/>
              <a:t>La </a:t>
            </a:r>
            <a:r>
              <a:rPr lang="fr-FR" sz="1600" b="1"/>
              <a:t>centralisation du code source </a:t>
            </a:r>
            <a:r>
              <a:rPr lang="fr-FR" sz="1600"/>
              <a:t>dans des répertoires partagés</a:t>
            </a:r>
          </a:p>
          <a:p>
            <a:pPr marL="285750" indent="-285750" algn="just">
              <a:spcBef>
                <a:spcPts val="600"/>
              </a:spcBef>
              <a:buFont typeface="Arial" panose="020B0604020202020204" pitchFamily="34" charset="0"/>
              <a:buChar char="•"/>
            </a:pPr>
            <a:r>
              <a:rPr lang="fr-FR" sz="1600"/>
              <a:t>La </a:t>
            </a:r>
            <a:r>
              <a:rPr lang="fr-FR" sz="1600" b="1"/>
              <a:t>persistance régulière du code applicatif</a:t>
            </a:r>
          </a:p>
          <a:p>
            <a:pPr marL="285750" indent="-285750" algn="just">
              <a:spcBef>
                <a:spcPts val="600"/>
              </a:spcBef>
              <a:buFont typeface="Arial" panose="020B0604020202020204" pitchFamily="34" charset="0"/>
              <a:buChar char="•"/>
            </a:pPr>
            <a:r>
              <a:rPr lang="fr-FR" sz="1600"/>
              <a:t>L’</a:t>
            </a:r>
            <a:r>
              <a:rPr lang="fr-FR" sz="1600" b="1"/>
              <a:t>automatisation des </a:t>
            </a:r>
            <a:r>
              <a:rPr lang="fr-FR" sz="1600" b="1" err="1"/>
              <a:t>builds</a:t>
            </a:r>
            <a:r>
              <a:rPr lang="fr-FR" sz="1600" b="1"/>
              <a:t> avec des compilations auto-</a:t>
            </a:r>
            <a:r>
              <a:rPr lang="fr-FR" sz="1600" b="1" err="1"/>
              <a:t>testantes</a:t>
            </a:r>
            <a:endParaRPr lang="fr-FR" sz="1600" b="1"/>
          </a:p>
        </p:txBody>
      </p:sp>
      <p:grpSp>
        <p:nvGrpSpPr>
          <p:cNvPr id="10" name="Groupe 9"/>
          <p:cNvGrpSpPr/>
          <p:nvPr/>
        </p:nvGrpSpPr>
        <p:grpSpPr>
          <a:xfrm>
            <a:off x="538480" y="3121329"/>
            <a:ext cx="8010788" cy="336285"/>
            <a:chOff x="714" y="0"/>
            <a:chExt cx="3221974" cy="623601"/>
          </a:xfrm>
          <a:solidFill>
            <a:schemeClr val="accent3"/>
          </a:solidFill>
        </p:grpSpPr>
        <p:sp>
          <p:nvSpPr>
            <p:cNvPr id="11" name="Pentagone 10"/>
            <p:cNvSpPr/>
            <p:nvPr/>
          </p:nvSpPr>
          <p:spPr>
            <a:xfrm>
              <a:off x="714" y="0"/>
              <a:ext cx="3221974" cy="579864"/>
            </a:xfrm>
            <a:prstGeom prst="homePlate">
              <a:avLst/>
            </a:prstGeom>
            <a:grp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a:lstStyle/>
            <a:p>
              <a:endParaRPr lang="fr-FR"/>
            </a:p>
          </p:txBody>
        </p:sp>
        <p:sp>
          <p:nvSpPr>
            <p:cNvPr id="12" name="Pentagone 4"/>
            <p:cNvSpPr txBox="1"/>
            <p:nvPr/>
          </p:nvSpPr>
          <p:spPr>
            <a:xfrm>
              <a:off x="714" y="43737"/>
              <a:ext cx="3077008" cy="579864"/>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85344" tIns="42672" rIns="324000" bIns="42672" numCol="1" spcCol="1270" anchor="ctr" anchorCtr="0">
              <a:noAutofit/>
            </a:bodyPr>
            <a:lstStyle/>
            <a:p>
              <a:pPr marL="0" lvl="0" indent="0" algn="ctr" defTabSz="711200">
                <a:lnSpc>
                  <a:spcPct val="90000"/>
                </a:lnSpc>
                <a:spcBef>
                  <a:spcPct val="0"/>
                </a:spcBef>
                <a:spcAft>
                  <a:spcPct val="35000"/>
                </a:spcAft>
                <a:buNone/>
              </a:pPr>
              <a:r>
                <a:rPr lang="fr-FR" sz="1600" kern="1200"/>
                <a:t>Livraison continue</a:t>
              </a:r>
            </a:p>
          </p:txBody>
        </p:sp>
      </p:grpSp>
      <p:sp>
        <p:nvSpPr>
          <p:cNvPr id="7" name="Rectangle 6"/>
          <p:cNvSpPr/>
          <p:nvPr/>
        </p:nvSpPr>
        <p:spPr>
          <a:xfrm>
            <a:off x="1039091" y="4280748"/>
            <a:ext cx="7547956" cy="341970"/>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a:solidFill>
                  <a:schemeClr val="tx1"/>
                </a:solidFill>
              </a:rPr>
              <a:t>La suite de la formation fait un focus sur l’outillage associé à l’automatisation de l’intégration</a:t>
            </a:r>
          </a:p>
        </p:txBody>
      </p:sp>
      <p:pic>
        <p:nvPicPr>
          <p:cNvPr id="8" name="Image 7"/>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38480" y="4239456"/>
            <a:ext cx="424553" cy="424553"/>
          </a:xfrm>
          <a:prstGeom prst="rect">
            <a:avLst/>
          </a:prstGeom>
        </p:spPr>
      </p:pic>
      <p:sp>
        <p:nvSpPr>
          <p:cNvPr id="22" name="Rectangle 21">
            <a:extLst>
              <a:ext uri="{FF2B5EF4-FFF2-40B4-BE49-F238E27FC236}">
                <a16:creationId xmlns:a16="http://schemas.microsoft.com/office/drawing/2014/main" id="{1317FAF5-DA03-8852-9F0D-45F361525243}"/>
              </a:ext>
            </a:extLst>
          </p:cNvPr>
          <p:cNvSpPr/>
          <p:nvPr/>
        </p:nvSpPr>
        <p:spPr>
          <a:xfrm>
            <a:off x="8317415" y="4623572"/>
            <a:ext cx="705314" cy="5171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a:extLst>
              <a:ext uri="{FF2B5EF4-FFF2-40B4-BE49-F238E27FC236}">
                <a16:creationId xmlns:a16="http://schemas.microsoft.com/office/drawing/2014/main" id="{2731F91C-12A6-FDCB-2FF1-56620B15F2C6}"/>
              </a:ext>
            </a:extLst>
          </p:cNvPr>
          <p:cNvSpPr/>
          <p:nvPr/>
        </p:nvSpPr>
        <p:spPr>
          <a:xfrm>
            <a:off x="469744" y="4616602"/>
            <a:ext cx="705314" cy="224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095993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Espace réservé du texte 9"/>
          <p:cNvSpPr>
            <a:spLocks noGrp="1"/>
          </p:cNvSpPr>
          <p:nvPr>
            <p:ph type="body" sz="quarter" idx="14"/>
          </p:nvPr>
        </p:nvSpPr>
        <p:spPr>
          <a:xfrm>
            <a:off x="538480" y="371793"/>
            <a:ext cx="8605520" cy="579120"/>
          </a:xfrm>
        </p:spPr>
        <p:txBody>
          <a:bodyPr/>
          <a:lstStyle/>
          <a:p>
            <a:r>
              <a:rPr lang="fr-FR">
                <a:solidFill>
                  <a:schemeClr val="accent1"/>
                </a:solidFill>
              </a:rPr>
              <a:t>Les concepts associés à l’intégration applicative</a:t>
            </a:r>
          </a:p>
        </p:txBody>
      </p:sp>
      <p:sp>
        <p:nvSpPr>
          <p:cNvPr id="21" name="Rectangle à coins arrondis 20"/>
          <p:cNvSpPr/>
          <p:nvPr/>
        </p:nvSpPr>
        <p:spPr>
          <a:xfrm>
            <a:off x="6841889" y="1673648"/>
            <a:ext cx="1985412" cy="31967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a:solidFill>
                  <a:schemeClr val="tx1"/>
                </a:solidFill>
              </a:rPr>
              <a:t>Les dépendances</a:t>
            </a:r>
          </a:p>
        </p:txBody>
      </p:sp>
      <p:sp>
        <p:nvSpPr>
          <p:cNvPr id="27" name="ZoneTexte 26"/>
          <p:cNvSpPr txBox="1"/>
          <p:nvPr/>
        </p:nvSpPr>
        <p:spPr>
          <a:xfrm>
            <a:off x="6841429" y="769241"/>
            <a:ext cx="1980827" cy="861774"/>
          </a:xfrm>
          <a:prstGeom prst="rect">
            <a:avLst/>
          </a:prstGeom>
          <a:solidFill>
            <a:schemeClr val="accent1">
              <a:alpha val="10000"/>
            </a:schemeClr>
          </a:solidFill>
        </p:spPr>
        <p:txBody>
          <a:bodyPr wrap="square" rtlCol="0">
            <a:spAutoFit/>
          </a:bodyPr>
          <a:lstStyle/>
          <a:p>
            <a:pPr algn="ctr"/>
            <a:r>
              <a:rPr lang="fr-FR" sz="1000" i="1"/>
              <a:t>Permet de récupérer les dépendances technologiques nécessaires au bon fonctionnement de l’application</a:t>
            </a:r>
          </a:p>
        </p:txBody>
      </p:sp>
      <p:sp>
        <p:nvSpPr>
          <p:cNvPr id="28" name="ZoneTexte 27"/>
          <p:cNvSpPr txBox="1"/>
          <p:nvPr/>
        </p:nvSpPr>
        <p:spPr>
          <a:xfrm>
            <a:off x="6846474" y="2891999"/>
            <a:ext cx="1980827" cy="246221"/>
          </a:xfrm>
          <a:prstGeom prst="rect">
            <a:avLst/>
          </a:prstGeom>
          <a:solidFill>
            <a:schemeClr val="accent1">
              <a:alpha val="10000"/>
            </a:schemeClr>
          </a:solidFill>
        </p:spPr>
        <p:txBody>
          <a:bodyPr wrap="square" lIns="91440" tIns="45720" rIns="91440" bIns="45720" rtlCol="0" anchor="t">
            <a:spAutoFit/>
          </a:bodyPr>
          <a:lstStyle/>
          <a:p>
            <a:pPr algn="ctr"/>
            <a:r>
              <a:rPr lang="fr-FR" sz="1000"/>
              <a:t>Permet la construction du binaire</a:t>
            </a:r>
          </a:p>
        </p:txBody>
      </p:sp>
      <p:grpSp>
        <p:nvGrpSpPr>
          <p:cNvPr id="7" name="Groupe 6"/>
          <p:cNvGrpSpPr/>
          <p:nvPr/>
        </p:nvGrpSpPr>
        <p:grpSpPr>
          <a:xfrm>
            <a:off x="6841889" y="3943752"/>
            <a:ext cx="1985412" cy="820863"/>
            <a:chOff x="6834205" y="4049765"/>
            <a:chExt cx="1985412" cy="820863"/>
          </a:xfrm>
        </p:grpSpPr>
        <p:sp>
          <p:nvSpPr>
            <p:cNvPr id="24" name="Rectangle à coins arrondis 23"/>
            <p:cNvSpPr/>
            <p:nvPr/>
          </p:nvSpPr>
          <p:spPr>
            <a:xfrm>
              <a:off x="6834205" y="4049765"/>
              <a:ext cx="1985412" cy="31967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a:solidFill>
                    <a:schemeClr val="tx1"/>
                  </a:solidFill>
                </a:rPr>
                <a:t>Les binaires</a:t>
              </a:r>
            </a:p>
          </p:txBody>
        </p:sp>
        <p:sp>
          <p:nvSpPr>
            <p:cNvPr id="31" name="ZoneTexte 30"/>
            <p:cNvSpPr txBox="1"/>
            <p:nvPr/>
          </p:nvSpPr>
          <p:spPr>
            <a:xfrm>
              <a:off x="6838790" y="4470518"/>
              <a:ext cx="1980827" cy="400110"/>
            </a:xfrm>
            <a:prstGeom prst="rect">
              <a:avLst/>
            </a:prstGeom>
            <a:solidFill>
              <a:srgbClr val="E5F5F6"/>
            </a:solidFill>
          </p:spPr>
          <p:txBody>
            <a:bodyPr wrap="square" rtlCol="0">
              <a:spAutoFit/>
            </a:bodyPr>
            <a:lstStyle/>
            <a:p>
              <a:pPr algn="ctr"/>
              <a:r>
                <a:rPr lang="fr-FR" sz="1000" i="1"/>
                <a:t>Permet le stockage du binaire après sa construction</a:t>
              </a:r>
            </a:p>
          </p:txBody>
        </p:sp>
      </p:grpSp>
      <p:cxnSp>
        <p:nvCxnSpPr>
          <p:cNvPr id="35" name="Connecteur droit avec flèche 34"/>
          <p:cNvCxnSpPr>
            <a:cxnSpLocks/>
            <a:stCxn id="21" idx="2"/>
          </p:cNvCxnSpPr>
          <p:nvPr/>
        </p:nvCxnSpPr>
        <p:spPr>
          <a:xfrm>
            <a:off x="7834595" y="1993318"/>
            <a:ext cx="4585" cy="496423"/>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8" name="Ellipse 57"/>
          <p:cNvSpPr/>
          <p:nvPr/>
        </p:nvSpPr>
        <p:spPr>
          <a:xfrm>
            <a:off x="7683255" y="2130604"/>
            <a:ext cx="302680" cy="274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t>4</a:t>
            </a:r>
          </a:p>
        </p:txBody>
      </p:sp>
      <p:grpSp>
        <p:nvGrpSpPr>
          <p:cNvPr id="6" name="Groupe 5"/>
          <p:cNvGrpSpPr/>
          <p:nvPr/>
        </p:nvGrpSpPr>
        <p:grpSpPr>
          <a:xfrm>
            <a:off x="107355" y="2328689"/>
            <a:ext cx="8724531" cy="1615063"/>
            <a:chOff x="107355" y="2945721"/>
            <a:chExt cx="8724531" cy="1615063"/>
          </a:xfrm>
        </p:grpSpPr>
        <p:sp>
          <p:nvSpPr>
            <p:cNvPr id="19" name="Rectangle à coins arrondis 18"/>
            <p:cNvSpPr/>
            <p:nvPr/>
          </p:nvSpPr>
          <p:spPr>
            <a:xfrm>
              <a:off x="4104149" y="3106155"/>
              <a:ext cx="1985412" cy="31967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a:solidFill>
                    <a:schemeClr val="tx1"/>
                  </a:solidFill>
                </a:rPr>
                <a:t>Le Job</a:t>
              </a:r>
            </a:p>
          </p:txBody>
        </p:sp>
        <p:sp>
          <p:nvSpPr>
            <p:cNvPr id="23" name="Rectangle à coins arrondis 22"/>
            <p:cNvSpPr/>
            <p:nvPr/>
          </p:nvSpPr>
          <p:spPr>
            <a:xfrm>
              <a:off x="6846474" y="3106773"/>
              <a:ext cx="1985412" cy="31967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a:solidFill>
                    <a:schemeClr val="tx1"/>
                  </a:solidFill>
                </a:rPr>
                <a:t>Le build</a:t>
              </a:r>
            </a:p>
          </p:txBody>
        </p:sp>
        <p:grpSp>
          <p:nvGrpSpPr>
            <p:cNvPr id="26" name="Groupe 25"/>
            <p:cNvGrpSpPr/>
            <p:nvPr/>
          </p:nvGrpSpPr>
          <p:grpSpPr>
            <a:xfrm>
              <a:off x="1186246" y="3106155"/>
              <a:ext cx="1980827" cy="1118839"/>
              <a:chOff x="939924" y="2810107"/>
              <a:chExt cx="1980827" cy="1118839"/>
            </a:xfrm>
          </p:grpSpPr>
          <p:sp>
            <p:nvSpPr>
              <p:cNvPr id="13" name="Rectangle à coins arrondis 12"/>
              <p:cNvSpPr/>
              <p:nvPr/>
            </p:nvSpPr>
            <p:spPr>
              <a:xfrm>
                <a:off x="939924" y="2810107"/>
                <a:ext cx="1980827" cy="31967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a:solidFill>
                      <a:schemeClr val="tx1"/>
                    </a:solidFill>
                  </a:rPr>
                  <a:t>Le code source</a:t>
                </a:r>
              </a:p>
            </p:txBody>
          </p:sp>
          <p:sp>
            <p:nvSpPr>
              <p:cNvPr id="25" name="ZoneTexte 24"/>
              <p:cNvSpPr txBox="1"/>
              <p:nvPr/>
            </p:nvSpPr>
            <p:spPr>
              <a:xfrm>
                <a:off x="939924" y="3221060"/>
                <a:ext cx="1980827" cy="707886"/>
              </a:xfrm>
              <a:prstGeom prst="rect">
                <a:avLst/>
              </a:prstGeom>
              <a:solidFill>
                <a:schemeClr val="accent1">
                  <a:alpha val="10000"/>
                </a:schemeClr>
              </a:solidFill>
            </p:spPr>
            <p:txBody>
              <a:bodyPr wrap="square" rtlCol="0">
                <a:spAutoFit/>
              </a:bodyPr>
              <a:lstStyle/>
              <a:p>
                <a:pPr algn="ctr"/>
                <a:r>
                  <a:rPr lang="fr-FR" sz="1000" i="1"/>
                  <a:t>Hébergé sur un dépôt centralisé dans un gestionnaire, permet de </a:t>
                </a:r>
                <a:r>
                  <a:rPr lang="fr-FR" sz="1000" i="1" err="1"/>
                  <a:t>versionner</a:t>
                </a:r>
                <a:r>
                  <a:rPr lang="fr-FR" sz="1000" i="1"/>
                  <a:t> son code et facilite le travail collaboratif</a:t>
                </a:r>
              </a:p>
            </p:txBody>
          </p:sp>
        </p:grpSp>
        <p:sp>
          <p:nvSpPr>
            <p:cNvPr id="29" name="ZoneTexte 28"/>
            <p:cNvSpPr txBox="1"/>
            <p:nvPr/>
          </p:nvSpPr>
          <p:spPr>
            <a:xfrm>
              <a:off x="4104148" y="3517108"/>
              <a:ext cx="1980827" cy="707886"/>
            </a:xfrm>
            <a:prstGeom prst="rect">
              <a:avLst/>
            </a:prstGeom>
            <a:solidFill>
              <a:schemeClr val="accent1">
                <a:alpha val="10000"/>
              </a:schemeClr>
            </a:solidFill>
          </p:spPr>
          <p:txBody>
            <a:bodyPr wrap="square" rtlCol="0">
              <a:spAutoFit/>
            </a:bodyPr>
            <a:lstStyle/>
            <a:p>
              <a:pPr algn="ctr"/>
              <a:r>
                <a:rPr lang="fr-FR" sz="1000" i="1"/>
                <a:t>Permet d’assurer la réalisation des actions de build de façon automatisée à l’aide de scripts d’exécution</a:t>
              </a:r>
            </a:p>
          </p:txBody>
        </p:sp>
        <p:cxnSp>
          <p:nvCxnSpPr>
            <p:cNvPr id="33" name="Connecteur droit avec flèche 32"/>
            <p:cNvCxnSpPr>
              <a:stCxn id="13" idx="3"/>
              <a:endCxn id="19" idx="1"/>
            </p:cNvCxnSpPr>
            <p:nvPr/>
          </p:nvCxnSpPr>
          <p:spPr>
            <a:xfrm>
              <a:off x="3167073" y="3265990"/>
              <a:ext cx="9370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p:cNvCxnSpPr>
              <a:stCxn id="19" idx="3"/>
            </p:cNvCxnSpPr>
            <p:nvPr/>
          </p:nvCxnSpPr>
          <p:spPr>
            <a:xfrm>
              <a:off x="6089561" y="3265990"/>
              <a:ext cx="756913" cy="123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51" name="Image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355" y="2945721"/>
              <a:ext cx="640537" cy="640537"/>
            </a:xfrm>
            <a:prstGeom prst="rect">
              <a:avLst/>
            </a:prstGeom>
          </p:spPr>
        </p:pic>
        <p:cxnSp>
          <p:nvCxnSpPr>
            <p:cNvPr id="53" name="Connecteur droit avec flèche 52"/>
            <p:cNvCxnSpPr>
              <a:stCxn id="51" idx="3"/>
              <a:endCxn id="13" idx="1"/>
            </p:cNvCxnSpPr>
            <p:nvPr/>
          </p:nvCxnSpPr>
          <p:spPr>
            <a:xfrm>
              <a:off x="747892" y="3265990"/>
              <a:ext cx="43835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5" name="Ellipse 54"/>
            <p:cNvSpPr/>
            <p:nvPr/>
          </p:nvSpPr>
          <p:spPr>
            <a:xfrm>
              <a:off x="762410" y="3128829"/>
              <a:ext cx="302680" cy="274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t>1</a:t>
              </a:r>
            </a:p>
          </p:txBody>
        </p:sp>
        <p:sp>
          <p:nvSpPr>
            <p:cNvPr id="57" name="Ellipse 56"/>
            <p:cNvSpPr/>
            <p:nvPr/>
          </p:nvSpPr>
          <p:spPr>
            <a:xfrm>
              <a:off x="3484271" y="3122815"/>
              <a:ext cx="302680" cy="274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t>2</a:t>
              </a:r>
            </a:p>
          </p:txBody>
        </p:sp>
        <p:sp>
          <p:nvSpPr>
            <p:cNvPr id="64" name="Ellipse 63"/>
            <p:cNvSpPr/>
            <p:nvPr/>
          </p:nvSpPr>
          <p:spPr>
            <a:xfrm>
              <a:off x="6316677" y="3129448"/>
              <a:ext cx="302680" cy="274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t>3</a:t>
              </a:r>
            </a:p>
          </p:txBody>
        </p:sp>
        <p:cxnSp>
          <p:nvCxnSpPr>
            <p:cNvPr id="37" name="Connecteur droit avec flèche 36"/>
            <p:cNvCxnSpPr>
              <a:stCxn id="28" idx="2"/>
              <a:endCxn id="24" idx="0"/>
            </p:cNvCxnSpPr>
            <p:nvPr/>
          </p:nvCxnSpPr>
          <p:spPr>
            <a:xfrm flipH="1">
              <a:off x="7834595" y="3755252"/>
              <a:ext cx="2293" cy="8055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9" name="Ellipse 38"/>
            <p:cNvSpPr/>
            <p:nvPr/>
          </p:nvSpPr>
          <p:spPr>
            <a:xfrm>
              <a:off x="7683255" y="4141228"/>
              <a:ext cx="302680" cy="274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a:t>5</a:t>
              </a:r>
            </a:p>
          </p:txBody>
        </p:sp>
      </p:grpSp>
      <p:sp>
        <p:nvSpPr>
          <p:cNvPr id="3" name="Rectangle 2">
            <a:extLst>
              <a:ext uri="{FF2B5EF4-FFF2-40B4-BE49-F238E27FC236}">
                <a16:creationId xmlns:a16="http://schemas.microsoft.com/office/drawing/2014/main" id="{C0AB81A7-8B1F-8787-2E18-87F1A19DD0FB}"/>
              </a:ext>
            </a:extLst>
          </p:cNvPr>
          <p:cNvSpPr/>
          <p:nvPr/>
        </p:nvSpPr>
        <p:spPr>
          <a:xfrm>
            <a:off x="8421957" y="4637511"/>
            <a:ext cx="565925" cy="5031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C4F0C720-82CE-FE82-F5C6-2F81C70462D4}"/>
              </a:ext>
            </a:extLst>
          </p:cNvPr>
          <p:cNvSpPr/>
          <p:nvPr/>
        </p:nvSpPr>
        <p:spPr>
          <a:xfrm>
            <a:off x="455805" y="4637510"/>
            <a:ext cx="795917" cy="189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35498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Espace réservé du texte 9"/>
          <p:cNvSpPr>
            <a:spLocks noGrp="1"/>
          </p:cNvSpPr>
          <p:nvPr>
            <p:ph type="body" sz="quarter" idx="14"/>
          </p:nvPr>
        </p:nvSpPr>
        <p:spPr>
          <a:xfrm>
            <a:off x="538480" y="371793"/>
            <a:ext cx="8605520" cy="579120"/>
          </a:xfrm>
        </p:spPr>
        <p:txBody>
          <a:bodyPr/>
          <a:lstStyle/>
          <a:p>
            <a:r>
              <a:rPr lang="fr-FR">
                <a:solidFill>
                  <a:schemeClr val="accent1"/>
                </a:solidFill>
              </a:rPr>
              <a:t>Présentation des différentes briques de l’intégration continue</a:t>
            </a:r>
          </a:p>
        </p:txBody>
      </p:sp>
      <p:grpSp>
        <p:nvGrpSpPr>
          <p:cNvPr id="8" name="Groupe 7"/>
          <p:cNvGrpSpPr/>
          <p:nvPr/>
        </p:nvGrpSpPr>
        <p:grpSpPr>
          <a:xfrm>
            <a:off x="629798" y="1590830"/>
            <a:ext cx="7884404" cy="3148777"/>
            <a:chOff x="538480" y="1419924"/>
            <a:chExt cx="7884404" cy="3148777"/>
          </a:xfrm>
        </p:grpSpPr>
        <p:sp>
          <p:nvSpPr>
            <p:cNvPr id="2" name="Rectangle 1"/>
            <p:cNvSpPr/>
            <p:nvPr/>
          </p:nvSpPr>
          <p:spPr>
            <a:xfrm>
              <a:off x="538480" y="1419924"/>
              <a:ext cx="2479783" cy="1464526"/>
            </a:xfrm>
            <a:prstGeom prst="rect">
              <a:avLst/>
            </a:prstGeom>
            <a:solidFill>
              <a:schemeClr val="accent4">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200" b="1">
                  <a:solidFill>
                    <a:schemeClr val="accent4"/>
                  </a:solidFill>
                </a:rPr>
                <a:t>La gestion des codes sources</a:t>
              </a:r>
            </a:p>
            <a:p>
              <a:pPr algn="ctr"/>
              <a:endParaRPr lang="fr-FR" sz="1200" b="1">
                <a:solidFill>
                  <a:schemeClr val="accent1"/>
                </a:solidFill>
              </a:endParaRPr>
            </a:p>
            <a:p>
              <a:pPr algn="ctr"/>
              <a:endParaRPr lang="fr-FR" sz="1200" b="1">
                <a:solidFill>
                  <a:schemeClr val="accent1"/>
                </a:solidFill>
              </a:endParaRPr>
            </a:p>
            <a:p>
              <a:pPr marL="182563" indent="-182563">
                <a:lnSpc>
                  <a:spcPct val="90000"/>
                </a:lnSpc>
                <a:buFont typeface="Wingdings" panose="05000000000000000000" pitchFamily="2" charset="2"/>
                <a:buChar char="§"/>
              </a:pPr>
              <a:endParaRPr lang="fr-FR" sz="1200">
                <a:solidFill>
                  <a:schemeClr val="tx1">
                    <a:lumMod val="85000"/>
                    <a:lumOff val="15000"/>
                  </a:schemeClr>
                </a:solidFill>
                <a:cs typeface="Calibri" pitchFamily="34" charset="0"/>
              </a:endParaRPr>
            </a:p>
            <a:p>
              <a:pPr marL="182563" indent="-182563">
                <a:lnSpc>
                  <a:spcPct val="90000"/>
                </a:lnSpc>
                <a:buFont typeface="Wingdings" panose="05000000000000000000" pitchFamily="2" charset="2"/>
                <a:buChar char="§"/>
              </a:pPr>
              <a:r>
                <a:rPr lang="fr-FR" sz="1200">
                  <a:solidFill>
                    <a:schemeClr val="tx1">
                      <a:lumMod val="85000"/>
                      <a:lumOff val="15000"/>
                    </a:schemeClr>
                  </a:solidFill>
                  <a:cs typeface="Calibri" pitchFamily="34" charset="0"/>
                </a:rPr>
                <a:t>Développement collaboratif</a:t>
              </a:r>
            </a:p>
            <a:p>
              <a:pPr marL="182563" indent="-182563">
                <a:lnSpc>
                  <a:spcPct val="90000"/>
                </a:lnSpc>
                <a:buFont typeface="Wingdings" panose="05000000000000000000" pitchFamily="2" charset="2"/>
                <a:buChar char="§"/>
              </a:pPr>
              <a:r>
                <a:rPr lang="fr-FR" sz="1200">
                  <a:solidFill>
                    <a:schemeClr val="tx1">
                      <a:lumMod val="85000"/>
                      <a:lumOff val="15000"/>
                    </a:schemeClr>
                  </a:solidFill>
                  <a:cs typeface="Calibri" pitchFamily="34" charset="0"/>
                </a:rPr>
                <a:t>Gestion des versions</a:t>
              </a:r>
            </a:p>
            <a:p>
              <a:pPr marL="182563" indent="-182563">
                <a:lnSpc>
                  <a:spcPct val="90000"/>
                </a:lnSpc>
                <a:buFont typeface="Wingdings" panose="05000000000000000000" pitchFamily="2" charset="2"/>
                <a:buChar char="§"/>
              </a:pPr>
              <a:r>
                <a:rPr lang="fr-FR" sz="1200">
                  <a:solidFill>
                    <a:schemeClr val="tx1">
                      <a:lumMod val="85000"/>
                      <a:lumOff val="15000"/>
                    </a:schemeClr>
                  </a:solidFill>
                  <a:cs typeface="Calibri" pitchFamily="34" charset="0"/>
                </a:rPr>
                <a:t>Synchro locale et serveur</a:t>
              </a:r>
            </a:p>
            <a:p>
              <a:pPr algn="ctr"/>
              <a:endParaRPr lang="fr-FR" sz="1200" b="1">
                <a:solidFill>
                  <a:schemeClr val="accent1"/>
                </a:solidFill>
              </a:endParaRPr>
            </a:p>
          </p:txBody>
        </p:sp>
        <p:sp>
          <p:nvSpPr>
            <p:cNvPr id="4" name="Rectangle 3"/>
            <p:cNvSpPr/>
            <p:nvPr/>
          </p:nvSpPr>
          <p:spPr>
            <a:xfrm>
              <a:off x="1810684" y="3104176"/>
              <a:ext cx="2479783" cy="14645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fr-FR" sz="1200" b="1">
                  <a:solidFill>
                    <a:schemeClr val="accent1"/>
                  </a:solidFill>
                </a:rPr>
                <a:t>La gestion des binaires</a:t>
              </a:r>
            </a:p>
            <a:p>
              <a:pPr lvl="0" algn="ctr"/>
              <a:endParaRPr lang="fr-FR" sz="1200" b="1">
                <a:solidFill>
                  <a:srgbClr val="009AA6"/>
                </a:solidFill>
              </a:endParaRPr>
            </a:p>
            <a:p>
              <a:pPr lvl="0" algn="ctr"/>
              <a:endParaRPr lang="fr-FR" sz="1200" b="1">
                <a:solidFill>
                  <a:srgbClr val="009AA6"/>
                </a:solidFill>
              </a:endParaRPr>
            </a:p>
            <a:p>
              <a:pPr marL="182563" lvl="0" indent="-182563">
                <a:lnSpc>
                  <a:spcPct val="90000"/>
                </a:lnSpc>
                <a:buFont typeface="Wingdings" panose="05000000000000000000" pitchFamily="2" charset="2"/>
                <a:buChar char="§"/>
              </a:pPr>
              <a:endParaRPr lang="fr-FR" sz="1200">
                <a:solidFill>
                  <a:srgbClr val="3C3732">
                    <a:lumMod val="85000"/>
                    <a:lumOff val="15000"/>
                  </a:srgbClr>
                </a:solidFill>
                <a:cs typeface="Calibri" pitchFamily="34" charset="0"/>
              </a:endParaRPr>
            </a:p>
            <a:p>
              <a:pPr marL="182563" lvl="0" indent="-182563">
                <a:lnSpc>
                  <a:spcPct val="90000"/>
                </a:lnSpc>
                <a:buFont typeface="Wingdings" panose="05000000000000000000" pitchFamily="2" charset="2"/>
                <a:buChar char="§"/>
              </a:pPr>
              <a:r>
                <a:rPr lang="fr-FR" sz="1200">
                  <a:solidFill>
                    <a:srgbClr val="3C3732">
                      <a:lumMod val="85000"/>
                      <a:lumOff val="15000"/>
                    </a:srgbClr>
                  </a:solidFill>
                  <a:cs typeface="Calibri" pitchFamily="34" charset="0"/>
                </a:rPr>
                <a:t>Stockage des binaires</a:t>
              </a:r>
            </a:p>
            <a:p>
              <a:pPr marL="182563" lvl="0" indent="-182563">
                <a:lnSpc>
                  <a:spcPct val="90000"/>
                </a:lnSpc>
                <a:buFont typeface="Wingdings" panose="05000000000000000000" pitchFamily="2" charset="2"/>
                <a:buChar char="§"/>
              </a:pPr>
              <a:r>
                <a:rPr lang="fr-FR" sz="1200">
                  <a:solidFill>
                    <a:srgbClr val="3C3732">
                      <a:lumMod val="85000"/>
                      <a:lumOff val="15000"/>
                    </a:srgbClr>
                  </a:solidFill>
                  <a:cs typeface="Calibri" pitchFamily="34" charset="0"/>
                </a:rPr>
                <a:t>Stockage des images</a:t>
              </a:r>
            </a:p>
            <a:p>
              <a:pPr marL="182563" lvl="0" indent="-182563">
                <a:lnSpc>
                  <a:spcPct val="90000"/>
                </a:lnSpc>
                <a:buFont typeface="Wingdings" panose="05000000000000000000" pitchFamily="2" charset="2"/>
                <a:buChar char="§"/>
              </a:pPr>
              <a:r>
                <a:rPr lang="fr-FR" sz="1200">
                  <a:solidFill>
                    <a:srgbClr val="3C3732">
                      <a:lumMod val="85000"/>
                      <a:lumOff val="15000"/>
                    </a:srgbClr>
                  </a:solidFill>
                  <a:cs typeface="Calibri" pitchFamily="34" charset="0"/>
                </a:rPr>
                <a:t>Gestion des dépendances</a:t>
              </a:r>
            </a:p>
            <a:p>
              <a:pPr algn="ctr"/>
              <a:endParaRPr lang="fr-FR"/>
            </a:p>
          </p:txBody>
        </p:sp>
        <p:sp>
          <p:nvSpPr>
            <p:cNvPr id="5" name="Rectangle 4"/>
            <p:cNvSpPr/>
            <p:nvPr/>
          </p:nvSpPr>
          <p:spPr>
            <a:xfrm>
              <a:off x="3240791" y="1419924"/>
              <a:ext cx="2479783" cy="1464525"/>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ctr"/>
              <a:r>
                <a:rPr lang="fr-FR" sz="1200" b="1">
                  <a:solidFill>
                    <a:schemeClr val="accent2"/>
                  </a:solidFill>
                </a:rPr>
                <a:t>L’orchestration de l’intégration</a:t>
              </a:r>
            </a:p>
            <a:p>
              <a:pPr lvl="0" algn="ctr"/>
              <a:endParaRPr lang="fr-FR" sz="1200" b="1">
                <a:solidFill>
                  <a:srgbClr val="009AA6"/>
                </a:solidFill>
              </a:endParaRPr>
            </a:p>
            <a:p>
              <a:pPr lvl="0" algn="ctr"/>
              <a:endParaRPr lang="fr-FR" sz="1200" b="1">
                <a:solidFill>
                  <a:srgbClr val="009AA6"/>
                </a:solidFill>
              </a:endParaRPr>
            </a:p>
            <a:p>
              <a:pPr marL="182563" lvl="0" indent="-182563">
                <a:lnSpc>
                  <a:spcPct val="90000"/>
                </a:lnSpc>
                <a:buFont typeface="Wingdings" panose="05000000000000000000" pitchFamily="2" charset="2"/>
                <a:buChar char="§"/>
              </a:pPr>
              <a:endParaRPr lang="fr-FR" sz="1200">
                <a:solidFill>
                  <a:srgbClr val="3C3732">
                    <a:lumMod val="85000"/>
                    <a:lumOff val="15000"/>
                  </a:srgbClr>
                </a:solidFill>
                <a:cs typeface="Calibri" pitchFamily="34" charset="0"/>
              </a:endParaRPr>
            </a:p>
            <a:p>
              <a:pPr marL="182563" lvl="0" indent="-182563">
                <a:lnSpc>
                  <a:spcPct val="90000"/>
                </a:lnSpc>
                <a:buFont typeface="Wingdings" panose="05000000000000000000" pitchFamily="2" charset="2"/>
                <a:buChar char="§"/>
              </a:pPr>
              <a:r>
                <a:rPr lang="fr-FR" sz="1200">
                  <a:solidFill>
                    <a:srgbClr val="3C3732">
                      <a:lumMod val="85000"/>
                      <a:lumOff val="15000"/>
                    </a:srgbClr>
                  </a:solidFill>
                  <a:cs typeface="Calibri" pitchFamily="34" charset="0"/>
                </a:rPr>
                <a:t>Automatisation des tâches</a:t>
              </a:r>
            </a:p>
            <a:p>
              <a:pPr marL="182563" lvl="0" indent="-182563">
                <a:lnSpc>
                  <a:spcPct val="90000"/>
                </a:lnSpc>
                <a:buFont typeface="Wingdings" panose="05000000000000000000" pitchFamily="2" charset="2"/>
                <a:buChar char="§"/>
              </a:pPr>
              <a:r>
                <a:rPr lang="fr-FR" sz="1200">
                  <a:solidFill>
                    <a:srgbClr val="3C3732">
                      <a:lumMod val="85000"/>
                      <a:lumOff val="15000"/>
                    </a:srgbClr>
                  </a:solidFill>
                  <a:cs typeface="Calibri" pitchFamily="34" charset="0"/>
                </a:rPr>
                <a:t>Intégration des outils</a:t>
              </a:r>
            </a:p>
          </p:txBody>
        </p:sp>
        <p:sp>
          <p:nvSpPr>
            <p:cNvPr id="6" name="Rectangle 5"/>
            <p:cNvSpPr/>
            <p:nvPr/>
          </p:nvSpPr>
          <p:spPr>
            <a:xfrm>
              <a:off x="4512995" y="3104176"/>
              <a:ext cx="2479783" cy="1464525"/>
            </a:xfrm>
            <a:prstGeom prst="rect">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sz="1200" b="1">
                  <a:solidFill>
                    <a:schemeClr val="tx2"/>
                  </a:solidFill>
                </a:rPr>
                <a:t>La vérification qualité / sécurité</a:t>
              </a:r>
            </a:p>
            <a:p>
              <a:pPr algn="ctr"/>
              <a:endParaRPr lang="fr-FR" sz="1200" b="1">
                <a:solidFill>
                  <a:schemeClr val="tx2"/>
                </a:solidFill>
              </a:endParaRPr>
            </a:p>
            <a:p>
              <a:pPr algn="ctr"/>
              <a:endParaRPr lang="fr-FR" sz="1200" b="1">
                <a:solidFill>
                  <a:schemeClr val="tx2"/>
                </a:solidFill>
              </a:endParaRPr>
            </a:p>
            <a:p>
              <a:pPr algn="ctr"/>
              <a:endParaRPr lang="fr-FR" sz="1200" b="1">
                <a:solidFill>
                  <a:schemeClr val="tx2"/>
                </a:solidFill>
              </a:endParaRPr>
            </a:p>
            <a:p>
              <a:pPr marL="182563" indent="-182563">
                <a:lnSpc>
                  <a:spcPct val="90000"/>
                </a:lnSpc>
                <a:buClr>
                  <a:schemeClr val="tx1"/>
                </a:buClr>
                <a:buFont typeface="Wingdings" panose="05000000000000000000" pitchFamily="2" charset="2"/>
                <a:buChar char="§"/>
              </a:pPr>
              <a:r>
                <a:rPr lang="fr-FR" sz="1200">
                  <a:solidFill>
                    <a:srgbClr val="3C3732">
                      <a:lumMod val="85000"/>
                      <a:lumOff val="15000"/>
                    </a:srgbClr>
                  </a:solidFill>
                  <a:cs typeface="Calibri" pitchFamily="34" charset="0"/>
                </a:rPr>
                <a:t>Tests de qualité</a:t>
              </a:r>
            </a:p>
            <a:p>
              <a:pPr marL="182563" indent="-182563">
                <a:lnSpc>
                  <a:spcPct val="90000"/>
                </a:lnSpc>
                <a:buClr>
                  <a:schemeClr val="tx1"/>
                </a:buClr>
                <a:buFont typeface="Wingdings" panose="05000000000000000000" pitchFamily="2" charset="2"/>
                <a:buChar char="§"/>
              </a:pPr>
              <a:r>
                <a:rPr lang="fr-FR" sz="1200">
                  <a:solidFill>
                    <a:srgbClr val="3C3732">
                      <a:lumMod val="85000"/>
                      <a:lumOff val="15000"/>
                    </a:srgbClr>
                  </a:solidFill>
                  <a:cs typeface="Calibri" pitchFamily="34" charset="0"/>
                </a:rPr>
                <a:t>Tests de sécurité</a:t>
              </a:r>
            </a:p>
            <a:p>
              <a:pPr algn="ctr"/>
              <a:endParaRPr lang="fr-FR" sz="1200" b="1">
                <a:solidFill>
                  <a:schemeClr val="tx2"/>
                </a:solidFill>
              </a:endParaRPr>
            </a:p>
          </p:txBody>
        </p:sp>
        <p:sp>
          <p:nvSpPr>
            <p:cNvPr id="7" name="Rectangle 6"/>
            <p:cNvSpPr/>
            <p:nvPr/>
          </p:nvSpPr>
          <p:spPr>
            <a:xfrm>
              <a:off x="5943101" y="1419924"/>
              <a:ext cx="2479783" cy="1464525"/>
            </a:xfrm>
            <a:prstGeom prst="rect">
              <a:avLst/>
            </a:prstGeom>
            <a:solidFill>
              <a:schemeClr val="accent3">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lgn="ctr"/>
              <a:r>
                <a:rPr lang="fr-FR" sz="1200" b="1">
                  <a:solidFill>
                    <a:schemeClr val="accent3">
                      <a:lumMod val="50000"/>
                    </a:schemeClr>
                  </a:solidFill>
                </a:rPr>
                <a:t>L’outillage de build</a:t>
              </a:r>
            </a:p>
            <a:p>
              <a:pPr lvl="0" algn="ctr"/>
              <a:endParaRPr lang="fr-FR" sz="1200" b="1">
                <a:solidFill>
                  <a:srgbClr val="009AA6"/>
                </a:solidFill>
              </a:endParaRPr>
            </a:p>
            <a:p>
              <a:pPr lvl="0" algn="ctr"/>
              <a:endParaRPr lang="fr-FR" sz="1200" b="1">
                <a:solidFill>
                  <a:srgbClr val="009AA6"/>
                </a:solidFill>
              </a:endParaRPr>
            </a:p>
            <a:p>
              <a:pPr marL="182563" lvl="0" indent="-182563">
                <a:lnSpc>
                  <a:spcPct val="90000"/>
                </a:lnSpc>
                <a:buFont typeface="Wingdings" panose="05000000000000000000" pitchFamily="2" charset="2"/>
                <a:buChar char="§"/>
              </a:pPr>
              <a:endParaRPr lang="fr-FR" sz="1200">
                <a:solidFill>
                  <a:srgbClr val="3C3732">
                    <a:lumMod val="85000"/>
                    <a:lumOff val="15000"/>
                  </a:srgbClr>
                </a:solidFill>
                <a:cs typeface="Calibri" pitchFamily="34" charset="0"/>
              </a:endParaRPr>
            </a:p>
            <a:p>
              <a:pPr marL="182563" indent="-182563">
                <a:lnSpc>
                  <a:spcPct val="90000"/>
                </a:lnSpc>
                <a:buClr>
                  <a:schemeClr val="tx1"/>
                </a:buClr>
                <a:buFont typeface="Wingdings" panose="05000000000000000000" pitchFamily="2" charset="2"/>
                <a:buChar char="§"/>
              </a:pPr>
              <a:r>
                <a:rPr lang="fr-FR" sz="1200">
                  <a:solidFill>
                    <a:srgbClr val="3C3732">
                      <a:lumMod val="85000"/>
                      <a:lumOff val="15000"/>
                    </a:srgbClr>
                  </a:solidFill>
                  <a:cs typeface="Calibri" pitchFamily="34" charset="0"/>
                </a:rPr>
                <a:t>Automatisation du build</a:t>
              </a:r>
            </a:p>
            <a:p>
              <a:pPr marL="182563" indent="-182563">
                <a:lnSpc>
                  <a:spcPct val="90000"/>
                </a:lnSpc>
                <a:buClr>
                  <a:schemeClr val="tx1"/>
                </a:buClr>
                <a:buFont typeface="Wingdings" panose="05000000000000000000" pitchFamily="2" charset="2"/>
                <a:buChar char="§"/>
              </a:pPr>
              <a:r>
                <a:rPr lang="fr-FR" sz="1200">
                  <a:solidFill>
                    <a:srgbClr val="3C3732">
                      <a:lumMod val="85000"/>
                      <a:lumOff val="15000"/>
                    </a:srgbClr>
                  </a:solidFill>
                  <a:cs typeface="Calibri" pitchFamily="34" charset="0"/>
                </a:rPr>
                <a:t>Génération des packages</a:t>
              </a:r>
            </a:p>
          </p:txBody>
        </p:sp>
        <p:pic>
          <p:nvPicPr>
            <p:cNvPr id="13" name="Picture 7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40330" y="1764743"/>
              <a:ext cx="1023410" cy="329137"/>
            </a:xfrm>
            <a:prstGeom prst="rect">
              <a:avLst/>
            </a:prstGeom>
          </p:spPr>
        </p:pic>
        <p:pic>
          <p:nvPicPr>
            <p:cNvPr id="16" name="Image 18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01200" y="1695006"/>
              <a:ext cx="939585" cy="215077"/>
            </a:xfrm>
            <a:prstGeom prst="rect">
              <a:avLst/>
            </a:prstGeom>
          </p:spPr>
        </p:pic>
        <p:pic>
          <p:nvPicPr>
            <p:cNvPr id="17"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50420" y="1683211"/>
              <a:ext cx="474043" cy="3858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Imag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46990" y="1917596"/>
              <a:ext cx="472651" cy="208358"/>
            </a:xfrm>
            <a:prstGeom prst="rect">
              <a:avLst/>
            </a:prstGeom>
          </p:spPr>
        </p:pic>
        <p:pic>
          <p:nvPicPr>
            <p:cNvPr id="37" name="Image 14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44875" y="1695006"/>
              <a:ext cx="466990" cy="457180"/>
            </a:xfrm>
            <a:prstGeom prst="rect">
              <a:avLst/>
            </a:prstGeom>
          </p:spPr>
        </p:pic>
        <p:pic>
          <p:nvPicPr>
            <p:cNvPr id="38" name="Picture 8" descr="C:\Users\zdpe02811\Pictures\nuget.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24978" y="1652191"/>
              <a:ext cx="762431" cy="223968"/>
            </a:xfrm>
            <a:prstGeom prst="rect">
              <a:avLst/>
            </a:prstGeom>
            <a:noFill/>
            <a:extLst>
              <a:ext uri="{909E8E84-426E-40DD-AFC4-6F175D3DCCD1}">
                <a14:hiddenFill xmlns:a14="http://schemas.microsoft.com/office/drawing/2010/main">
                  <a:solidFill>
                    <a:srgbClr val="FFFFFF"/>
                  </a:solidFill>
                </a14:hiddenFill>
              </a:ext>
            </a:extLst>
          </p:spPr>
        </p:pic>
        <p:pic>
          <p:nvPicPr>
            <p:cNvPr id="39" name="Image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467511" y="1925162"/>
              <a:ext cx="671526" cy="181817"/>
            </a:xfrm>
            <a:prstGeom prst="rect">
              <a:avLst/>
            </a:prstGeom>
          </p:spPr>
        </p:pic>
        <p:pic>
          <p:nvPicPr>
            <p:cNvPr id="41" name="Image 20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113699" y="3413584"/>
              <a:ext cx="347484" cy="347484"/>
            </a:xfrm>
            <a:prstGeom prst="rect">
              <a:avLst/>
            </a:prstGeom>
          </p:spPr>
        </p:pic>
        <p:pic>
          <p:nvPicPr>
            <p:cNvPr id="42" name="Image 12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925773" y="3453243"/>
              <a:ext cx="965398" cy="268165"/>
            </a:xfrm>
            <a:prstGeom prst="rect">
              <a:avLst/>
            </a:prstGeom>
          </p:spPr>
        </p:pic>
      </p:grpSp>
      <p:pic>
        <p:nvPicPr>
          <p:cNvPr id="10" name="Image 9">
            <a:extLst>
              <a:ext uri="{FF2B5EF4-FFF2-40B4-BE49-F238E27FC236}">
                <a16:creationId xmlns:a16="http://schemas.microsoft.com/office/drawing/2014/main" id="{2F5866A4-16A6-413E-BD50-0AC86ECEFAFF}"/>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141893" y="3498789"/>
            <a:ext cx="436616" cy="438566"/>
          </a:xfrm>
          <a:prstGeom prst="rect">
            <a:avLst/>
          </a:prstGeom>
        </p:spPr>
      </p:pic>
      <p:pic>
        <p:nvPicPr>
          <p:cNvPr id="12" name="Image 11">
            <a:extLst>
              <a:ext uri="{FF2B5EF4-FFF2-40B4-BE49-F238E27FC236}">
                <a16:creationId xmlns:a16="http://schemas.microsoft.com/office/drawing/2014/main" id="{2941E2AD-63F4-4481-B1AB-1D9E028AC56D}"/>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004993" y="3511864"/>
            <a:ext cx="369377" cy="412115"/>
          </a:xfrm>
          <a:prstGeom prst="rect">
            <a:avLst/>
          </a:prstGeom>
        </p:spPr>
      </p:pic>
      <p:pic>
        <p:nvPicPr>
          <p:cNvPr id="27" name="Image 144">
            <a:extLst>
              <a:ext uri="{FF2B5EF4-FFF2-40B4-BE49-F238E27FC236}">
                <a16:creationId xmlns:a16="http://schemas.microsoft.com/office/drawing/2014/main" id="{70C31683-EEC4-4A76-8E56-CE4B01A79F5A}"/>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r="6494" b="28007"/>
          <a:stretch/>
        </p:blipFill>
        <p:spPr>
          <a:xfrm>
            <a:off x="4674383" y="1957388"/>
            <a:ext cx="436662" cy="329137"/>
          </a:xfrm>
          <a:prstGeom prst="rect">
            <a:avLst/>
          </a:prstGeom>
        </p:spPr>
      </p:pic>
      <p:sp>
        <p:nvSpPr>
          <p:cNvPr id="20" name="ZoneTexte 19">
            <a:extLst>
              <a:ext uri="{FF2B5EF4-FFF2-40B4-BE49-F238E27FC236}">
                <a16:creationId xmlns:a16="http://schemas.microsoft.com/office/drawing/2014/main" id="{40818B47-6F56-4DFF-82EE-A57DA7796290}"/>
              </a:ext>
            </a:extLst>
          </p:cNvPr>
          <p:cNvSpPr txBox="1"/>
          <p:nvPr/>
        </p:nvSpPr>
        <p:spPr>
          <a:xfrm flipH="1">
            <a:off x="5025854" y="1957009"/>
            <a:ext cx="825725" cy="307777"/>
          </a:xfrm>
          <a:prstGeom prst="rect">
            <a:avLst/>
          </a:prstGeom>
          <a:noFill/>
        </p:spPr>
        <p:txBody>
          <a:bodyPr wrap="square" rtlCol="0">
            <a:spAutoFit/>
          </a:bodyPr>
          <a:lstStyle/>
          <a:p>
            <a:r>
              <a:rPr lang="fr-FR" sz="1400" b="1"/>
              <a:t>Gitlab CI</a:t>
            </a:r>
          </a:p>
        </p:txBody>
      </p:sp>
      <p:sp>
        <p:nvSpPr>
          <p:cNvPr id="29" name="ZoneTexte 28">
            <a:extLst>
              <a:ext uri="{FF2B5EF4-FFF2-40B4-BE49-F238E27FC236}">
                <a16:creationId xmlns:a16="http://schemas.microsoft.com/office/drawing/2014/main" id="{E7697E7B-511C-494A-8D7B-FD426A31DA9C}"/>
              </a:ext>
            </a:extLst>
          </p:cNvPr>
          <p:cNvSpPr txBox="1"/>
          <p:nvPr/>
        </p:nvSpPr>
        <p:spPr>
          <a:xfrm flipH="1">
            <a:off x="3556059" y="3585138"/>
            <a:ext cx="701616" cy="279202"/>
          </a:xfrm>
          <a:prstGeom prst="rect">
            <a:avLst/>
          </a:prstGeom>
          <a:noFill/>
        </p:spPr>
        <p:txBody>
          <a:bodyPr wrap="square" rtlCol="0">
            <a:spAutoFit/>
          </a:bodyPr>
          <a:lstStyle/>
          <a:p>
            <a:r>
              <a:rPr lang="fr-FR" sz="1200" b="1"/>
              <a:t>Harbor</a:t>
            </a:r>
          </a:p>
        </p:txBody>
      </p:sp>
      <p:sp>
        <p:nvSpPr>
          <p:cNvPr id="30" name="ZoneTexte 29">
            <a:extLst>
              <a:ext uri="{FF2B5EF4-FFF2-40B4-BE49-F238E27FC236}">
                <a16:creationId xmlns:a16="http://schemas.microsoft.com/office/drawing/2014/main" id="{F81917B7-3CAE-410D-B17C-9834FDF55FD6}"/>
              </a:ext>
            </a:extLst>
          </p:cNvPr>
          <p:cNvSpPr txBox="1"/>
          <p:nvPr/>
        </p:nvSpPr>
        <p:spPr>
          <a:xfrm flipH="1">
            <a:off x="2316168" y="3602730"/>
            <a:ext cx="1095298" cy="261610"/>
          </a:xfrm>
          <a:prstGeom prst="rect">
            <a:avLst/>
          </a:prstGeom>
          <a:noFill/>
        </p:spPr>
        <p:txBody>
          <a:bodyPr wrap="square" rtlCol="0">
            <a:spAutoFit/>
          </a:bodyPr>
          <a:lstStyle/>
          <a:p>
            <a:r>
              <a:rPr lang="fr-FR" sz="1100" b="1"/>
              <a:t>Artifactory</a:t>
            </a:r>
          </a:p>
        </p:txBody>
      </p:sp>
      <p:sp>
        <p:nvSpPr>
          <p:cNvPr id="9" name="Rectangle 8">
            <a:extLst>
              <a:ext uri="{FF2B5EF4-FFF2-40B4-BE49-F238E27FC236}">
                <a16:creationId xmlns:a16="http://schemas.microsoft.com/office/drawing/2014/main" id="{7CDE2977-AFED-57C4-C4D6-1A40F98623D0}"/>
              </a:ext>
            </a:extLst>
          </p:cNvPr>
          <p:cNvSpPr/>
          <p:nvPr/>
        </p:nvSpPr>
        <p:spPr>
          <a:xfrm>
            <a:off x="8289537" y="4546908"/>
            <a:ext cx="698345" cy="5938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604DFC7E-A6C8-0981-9684-FDD7BB8FA08A}"/>
              </a:ext>
            </a:extLst>
          </p:cNvPr>
          <p:cNvSpPr/>
          <p:nvPr/>
        </p:nvSpPr>
        <p:spPr>
          <a:xfrm>
            <a:off x="469744" y="4616602"/>
            <a:ext cx="705314" cy="224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77224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e la date 5"/>
          <p:cNvSpPr>
            <a:spLocks noGrp="1"/>
          </p:cNvSpPr>
          <p:nvPr>
            <p:ph type="dt" sz="half" idx="10"/>
          </p:nvPr>
        </p:nvSpPr>
        <p:spPr>
          <a:prstGeom prst="rect">
            <a:avLst/>
          </a:prstGeom>
        </p:spPr>
        <p:txBody>
          <a:bodyPr/>
          <a:lstStyle/>
          <a:p>
            <a:fld id="{9409E44F-4DA2-3344-B4D4-18FBB75FA0F4}" type="datetime2">
              <a:rPr lang="fr-FR" smtClean="0"/>
              <a:t>mardi 7 janvier 2025</a:t>
            </a:fld>
            <a:endParaRPr lang="fr-FR"/>
          </a:p>
        </p:txBody>
      </p:sp>
      <p:sp>
        <p:nvSpPr>
          <p:cNvPr id="7" name="Espace réservé du numéro de diapositive 6"/>
          <p:cNvSpPr>
            <a:spLocks noGrp="1"/>
          </p:cNvSpPr>
          <p:nvPr>
            <p:ph type="sldNum" sz="quarter" idx="11"/>
          </p:nvPr>
        </p:nvSpPr>
        <p:spPr>
          <a:prstGeom prst="rect">
            <a:avLst/>
          </a:prstGeom>
        </p:spPr>
        <p:txBody>
          <a:bodyPr/>
          <a:lstStyle/>
          <a:p>
            <a:fld id="{733122C9-A0B9-462F-8757-0847AD287B63}" type="slidenum">
              <a:rPr lang="fr-FR" smtClean="0"/>
              <a:pPr/>
              <a:t>15</a:t>
            </a:fld>
            <a:endParaRPr lang="fr-FR"/>
          </a:p>
        </p:txBody>
      </p:sp>
      <p:sp>
        <p:nvSpPr>
          <p:cNvPr id="10" name="Espace réservé du texte 5"/>
          <p:cNvSpPr>
            <a:spLocks noGrp="1"/>
          </p:cNvSpPr>
          <p:nvPr>
            <p:ph type="body" sz="quarter" idx="19"/>
          </p:nvPr>
        </p:nvSpPr>
        <p:spPr>
          <a:xfrm>
            <a:off x="539749" y="633883"/>
            <a:ext cx="8484507" cy="3600000"/>
          </a:xfrm>
        </p:spPr>
        <p:txBody>
          <a:bodyPr/>
          <a:lstStyle/>
          <a:p>
            <a:r>
              <a:rPr lang="fr-FR" err="1">
                <a:solidFill>
                  <a:schemeClr val="accent1"/>
                </a:solidFill>
              </a:rPr>
              <a:t>Gitlab</a:t>
            </a:r>
            <a:r>
              <a:rPr lang="fr-FR">
                <a:solidFill>
                  <a:schemeClr val="accent1"/>
                </a:solidFill>
              </a:rPr>
              <a:t>, la gestion du code source</a:t>
            </a:r>
          </a:p>
        </p:txBody>
      </p:sp>
      <p:pic>
        <p:nvPicPr>
          <p:cNvPr id="5122" name="Picture 2" descr="D:\Users\pogu09681\Documents\SUPPORT\E.SNCF\Formation EUL\images\gitlab-icon-rgb.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58505" y="3776869"/>
            <a:ext cx="1196208" cy="114109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FAB6251-A95E-6248-8832-584381CCE796}"/>
              </a:ext>
            </a:extLst>
          </p:cNvPr>
          <p:cNvSpPr/>
          <p:nvPr/>
        </p:nvSpPr>
        <p:spPr>
          <a:xfrm>
            <a:off x="8289537" y="4546908"/>
            <a:ext cx="698345" cy="5938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5075C3D3-FE44-FD2C-EF4D-3C1A6F7A7B7B}"/>
              </a:ext>
            </a:extLst>
          </p:cNvPr>
          <p:cNvSpPr/>
          <p:nvPr/>
        </p:nvSpPr>
        <p:spPr>
          <a:xfrm>
            <a:off x="469744" y="4616602"/>
            <a:ext cx="705314" cy="224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69822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texte 9"/>
          <p:cNvSpPr>
            <a:spLocks noGrp="1"/>
          </p:cNvSpPr>
          <p:nvPr>
            <p:ph type="body" sz="quarter" idx="14"/>
          </p:nvPr>
        </p:nvSpPr>
        <p:spPr>
          <a:xfrm>
            <a:off x="538480" y="371793"/>
            <a:ext cx="8472516" cy="432000"/>
          </a:xfrm>
        </p:spPr>
        <p:txBody>
          <a:bodyPr/>
          <a:lstStyle/>
          <a:p>
            <a:r>
              <a:rPr lang="fr-FR" err="1">
                <a:solidFill>
                  <a:schemeClr val="accent1"/>
                </a:solidFill>
              </a:rPr>
              <a:t>Gitlab</a:t>
            </a:r>
            <a:r>
              <a:rPr lang="fr-FR">
                <a:solidFill>
                  <a:schemeClr val="accent1"/>
                </a:solidFill>
              </a:rPr>
              <a:t> c’est quoi ?</a:t>
            </a:r>
          </a:p>
        </p:txBody>
      </p:sp>
      <p:sp>
        <p:nvSpPr>
          <p:cNvPr id="11" name="Rectangle 10"/>
          <p:cNvSpPr/>
          <p:nvPr/>
        </p:nvSpPr>
        <p:spPr>
          <a:xfrm>
            <a:off x="1163782" y="1171165"/>
            <a:ext cx="7980218" cy="584775"/>
          </a:xfrm>
          <a:prstGeom prst="rect">
            <a:avLst/>
          </a:prstGeom>
          <a:solidFill>
            <a:srgbClr val="E5F5F6"/>
          </a:solidFill>
        </p:spPr>
        <p:txBody>
          <a:bodyPr wrap="square">
            <a:spAutoFit/>
          </a:bodyPr>
          <a:lstStyle/>
          <a:p>
            <a:pPr algn="just"/>
            <a:r>
              <a:rPr lang="fr-FR" sz="1600" err="1"/>
              <a:t>Gitlab</a:t>
            </a:r>
            <a:r>
              <a:rPr lang="fr-FR" sz="1600"/>
              <a:t> est un gestionnaire de sources avec IHM permettant le </a:t>
            </a:r>
            <a:r>
              <a:rPr lang="fr-FR" sz="1600" err="1"/>
              <a:t>versionning</a:t>
            </a:r>
            <a:r>
              <a:rPr lang="fr-FR" sz="1600"/>
              <a:t> des développements et le travail collaboratif. Il se base sur les formats de stockage Git.</a:t>
            </a:r>
            <a:endParaRPr lang="fr-FR" sz="1600" b="1"/>
          </a:p>
        </p:txBody>
      </p:sp>
      <p:pic>
        <p:nvPicPr>
          <p:cNvPr id="13" name="Imag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576" y="1321867"/>
            <a:ext cx="771733" cy="771733"/>
          </a:xfrm>
          <a:prstGeom prst="rect">
            <a:avLst/>
          </a:prstGeom>
        </p:spPr>
      </p:pic>
      <p:sp>
        <p:nvSpPr>
          <p:cNvPr id="14" name="Rectangle 13"/>
          <p:cNvSpPr/>
          <p:nvPr/>
        </p:nvSpPr>
        <p:spPr>
          <a:xfrm>
            <a:off x="254576" y="2123312"/>
            <a:ext cx="8786553" cy="2339102"/>
          </a:xfrm>
          <a:prstGeom prst="rect">
            <a:avLst/>
          </a:prstGeom>
        </p:spPr>
        <p:txBody>
          <a:bodyPr wrap="square">
            <a:spAutoFit/>
          </a:bodyPr>
          <a:lstStyle/>
          <a:p>
            <a:pPr>
              <a:spcAft>
                <a:spcPts val="1200"/>
              </a:spcAft>
            </a:pPr>
            <a:r>
              <a:rPr lang="fr-FR" sz="1600"/>
              <a:t>Gitlab offre un moyen simple de gérer son code source : </a:t>
            </a:r>
          </a:p>
          <a:p>
            <a:pPr marL="285750" indent="-285750">
              <a:spcAft>
                <a:spcPts val="1200"/>
              </a:spcAft>
              <a:buFont typeface="Arial" panose="020B0604020202020204" pitchFamily="34" charset="0"/>
              <a:buChar char="•"/>
            </a:pPr>
            <a:r>
              <a:rPr lang="fr-FR" sz="1600" b="1" i="1"/>
              <a:t>C</a:t>
            </a:r>
            <a:r>
              <a:rPr lang="fr-FR" sz="1600" b="1" i="1">
                <a:effectLst/>
              </a:rPr>
              <a:t>ollaboratif : </a:t>
            </a:r>
            <a:r>
              <a:rPr lang="fr-FR" sz="1600" i="1">
                <a:effectLst/>
              </a:rPr>
              <a:t>Permet le travail en équipe grâce à ses systèmes de branches et de flows</a:t>
            </a:r>
          </a:p>
          <a:p>
            <a:pPr marL="285750" indent="-285750">
              <a:spcAft>
                <a:spcPts val="1200"/>
              </a:spcAft>
              <a:buFont typeface="Arial" panose="020B0604020202020204" pitchFamily="34" charset="0"/>
              <a:buChar char="•"/>
            </a:pPr>
            <a:r>
              <a:rPr lang="fr-FR" sz="1600" b="1" i="1"/>
              <a:t>Multi-usage : </a:t>
            </a:r>
            <a:r>
              <a:rPr lang="fr-FR" sz="1600" i="1"/>
              <a:t>Couvre l’ensemble des besoins d’une chaine DevOps et est modulable</a:t>
            </a:r>
          </a:p>
          <a:p>
            <a:pPr marL="285750" indent="-285750">
              <a:spcAft>
                <a:spcPts val="1200"/>
              </a:spcAft>
              <a:buFont typeface="Arial" panose="020B0604020202020204" pitchFamily="34" charset="0"/>
              <a:buChar char="•"/>
            </a:pPr>
            <a:r>
              <a:rPr lang="fr-FR" sz="1600" b="1"/>
              <a:t>Historisé : </a:t>
            </a:r>
            <a:r>
              <a:rPr lang="fr-FR" sz="1600"/>
              <a:t>Permet le versionning et le suivi des types de versions à l’aide de tags</a:t>
            </a:r>
          </a:p>
          <a:p>
            <a:pPr marL="285750" indent="-285750">
              <a:spcAft>
                <a:spcPts val="1200"/>
              </a:spcAft>
              <a:buFont typeface="Arial" panose="020B0604020202020204" pitchFamily="34" charset="0"/>
              <a:buChar char="•"/>
            </a:pPr>
            <a:r>
              <a:rPr lang="fr-FR" sz="1600" b="1"/>
              <a:t>Maitrisé : </a:t>
            </a:r>
            <a:r>
              <a:rPr lang="fr-FR" sz="1600"/>
              <a:t>Se base sur le système Git, connu par la communauté des développeurs</a:t>
            </a:r>
          </a:p>
          <a:p>
            <a:pPr marL="285750" indent="-285750">
              <a:spcAft>
                <a:spcPts val="1200"/>
              </a:spcAft>
              <a:buFont typeface="Arial" panose="020B0604020202020204" pitchFamily="34" charset="0"/>
              <a:buChar char="•"/>
            </a:pPr>
            <a:r>
              <a:rPr lang="fr-FR" sz="1600" b="1"/>
              <a:t>Sécurisé : </a:t>
            </a:r>
            <a:r>
              <a:rPr lang="fr-FR" sz="1600"/>
              <a:t>Gestion des droits utilisateurs</a:t>
            </a:r>
          </a:p>
        </p:txBody>
      </p:sp>
      <p:sp>
        <p:nvSpPr>
          <p:cNvPr id="3" name="Rectangle 2">
            <a:extLst>
              <a:ext uri="{FF2B5EF4-FFF2-40B4-BE49-F238E27FC236}">
                <a16:creationId xmlns:a16="http://schemas.microsoft.com/office/drawing/2014/main" id="{F9AC74A6-35F8-16F3-89A3-9E56F9703A45}"/>
              </a:ext>
            </a:extLst>
          </p:cNvPr>
          <p:cNvSpPr/>
          <p:nvPr/>
        </p:nvSpPr>
        <p:spPr>
          <a:xfrm>
            <a:off x="8289537" y="4546908"/>
            <a:ext cx="698345" cy="5938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DADECB30-A9F5-C25A-26BC-A94AD03EA9D2}"/>
              </a:ext>
            </a:extLst>
          </p:cNvPr>
          <p:cNvSpPr/>
          <p:nvPr/>
        </p:nvSpPr>
        <p:spPr>
          <a:xfrm>
            <a:off x="469744" y="4616602"/>
            <a:ext cx="705314" cy="224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5004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texte 9"/>
          <p:cNvSpPr>
            <a:spLocks noGrp="1"/>
          </p:cNvSpPr>
          <p:nvPr>
            <p:ph type="body" sz="quarter" idx="14"/>
          </p:nvPr>
        </p:nvSpPr>
        <p:spPr>
          <a:xfrm>
            <a:off x="538480" y="371793"/>
            <a:ext cx="8472516" cy="432000"/>
          </a:xfrm>
        </p:spPr>
        <p:txBody>
          <a:bodyPr/>
          <a:lstStyle/>
          <a:p>
            <a:r>
              <a:rPr lang="fr-FR">
                <a:solidFill>
                  <a:schemeClr val="accent1"/>
                </a:solidFill>
              </a:rPr>
              <a:t>Gitlab c’est quoi ?</a:t>
            </a:r>
          </a:p>
        </p:txBody>
      </p:sp>
      <p:sp>
        <p:nvSpPr>
          <p:cNvPr id="6" name="Rectangle 5"/>
          <p:cNvSpPr/>
          <p:nvPr/>
        </p:nvSpPr>
        <p:spPr>
          <a:xfrm>
            <a:off x="1163782" y="1171165"/>
            <a:ext cx="7980218" cy="338554"/>
          </a:xfrm>
          <a:prstGeom prst="rect">
            <a:avLst/>
          </a:prstGeom>
          <a:solidFill>
            <a:srgbClr val="E5F5F6"/>
          </a:solidFill>
        </p:spPr>
        <p:txBody>
          <a:bodyPr wrap="square">
            <a:spAutoFit/>
          </a:bodyPr>
          <a:lstStyle/>
          <a:p>
            <a:pPr algn="just"/>
            <a:r>
              <a:rPr lang="fr-FR" sz="1600"/>
              <a:t>Gitlab est plus qu’un gestionnaire de sources.</a:t>
            </a:r>
          </a:p>
        </p:txBody>
      </p:sp>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576" y="1019169"/>
            <a:ext cx="771733" cy="771733"/>
          </a:xfrm>
          <a:prstGeom prst="rect">
            <a:avLst/>
          </a:prstGeom>
        </p:spPr>
      </p:pic>
      <p:sp>
        <p:nvSpPr>
          <p:cNvPr id="8" name="Rectangle 7"/>
          <p:cNvSpPr/>
          <p:nvPr/>
        </p:nvSpPr>
        <p:spPr>
          <a:xfrm>
            <a:off x="254575" y="1790902"/>
            <a:ext cx="8786553" cy="2739211"/>
          </a:xfrm>
          <a:prstGeom prst="rect">
            <a:avLst/>
          </a:prstGeom>
        </p:spPr>
        <p:txBody>
          <a:bodyPr wrap="square">
            <a:spAutoFit/>
          </a:bodyPr>
          <a:lstStyle/>
          <a:p>
            <a:pPr>
              <a:spcAft>
                <a:spcPts val="1200"/>
              </a:spcAft>
            </a:pPr>
            <a:r>
              <a:rPr lang="fr-FR" sz="1600"/>
              <a:t>A travers son IHM, sur chaque dépôt, on dispose  :</a:t>
            </a:r>
          </a:p>
          <a:p>
            <a:pPr marL="285750" indent="-285750">
              <a:spcAft>
                <a:spcPts val="1200"/>
              </a:spcAft>
              <a:buFont typeface="Arial" panose="020B0604020202020204" pitchFamily="34" charset="0"/>
              <a:buChar char="•"/>
            </a:pPr>
            <a:r>
              <a:rPr lang="fr-FR" sz="1600" b="1" i="1"/>
              <a:t>Gestion de droits d’accès et d’habilitations</a:t>
            </a:r>
          </a:p>
          <a:p>
            <a:pPr marL="285750" indent="-285750">
              <a:spcAft>
                <a:spcPts val="1200"/>
              </a:spcAft>
              <a:buFont typeface="Arial" panose="020B0604020202020204" pitchFamily="34" charset="0"/>
              <a:buChar char="•"/>
            </a:pPr>
            <a:r>
              <a:rPr lang="fr-FR" sz="1600" b="1" i="1"/>
              <a:t>Merge requests, Issues, Wiki</a:t>
            </a:r>
          </a:p>
          <a:p>
            <a:pPr marL="285750" indent="-285750">
              <a:spcAft>
                <a:spcPts val="1200"/>
              </a:spcAft>
              <a:buFont typeface="Arial" panose="020B0604020202020204" pitchFamily="34" charset="0"/>
              <a:buChar char="•"/>
            </a:pPr>
            <a:r>
              <a:rPr lang="fr-FR" sz="1600" b="1" i="1"/>
              <a:t>Releases Notes sur les Tags git</a:t>
            </a:r>
          </a:p>
          <a:p>
            <a:pPr marL="285750" indent="-285750">
              <a:spcAft>
                <a:spcPts val="1200"/>
              </a:spcAft>
              <a:buFont typeface="Arial" panose="020B0604020202020204" pitchFamily="34" charset="0"/>
              <a:buChar char="•"/>
            </a:pPr>
            <a:r>
              <a:rPr lang="fr-FR" sz="1600" b="1" i="1"/>
              <a:t>Webhooks : permettant l’intégration au processus d’IC</a:t>
            </a:r>
          </a:p>
          <a:p>
            <a:pPr>
              <a:spcAft>
                <a:spcPts val="1200"/>
              </a:spcAft>
            </a:pPr>
            <a:r>
              <a:rPr lang="fr-FR" sz="1600"/>
              <a:t>C’est aussi une </a:t>
            </a:r>
            <a:r>
              <a:rPr lang="fr-FR" sz="1600" b="1"/>
              <a:t>API Rest</a:t>
            </a:r>
          </a:p>
          <a:p>
            <a:pPr>
              <a:spcAft>
                <a:spcPts val="1200"/>
              </a:spcAft>
            </a:pPr>
            <a:endParaRPr lang="fr-FR" sz="1600"/>
          </a:p>
        </p:txBody>
      </p:sp>
      <p:sp>
        <p:nvSpPr>
          <p:cNvPr id="3" name="Rectangle 2">
            <a:extLst>
              <a:ext uri="{FF2B5EF4-FFF2-40B4-BE49-F238E27FC236}">
                <a16:creationId xmlns:a16="http://schemas.microsoft.com/office/drawing/2014/main" id="{6C021F58-D20B-38CD-29A3-232EF41F19EA}"/>
              </a:ext>
            </a:extLst>
          </p:cNvPr>
          <p:cNvSpPr/>
          <p:nvPr/>
        </p:nvSpPr>
        <p:spPr>
          <a:xfrm>
            <a:off x="8289537" y="4546908"/>
            <a:ext cx="698345" cy="5938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0253CA47-9CE8-FE4C-1CAF-35F8B44975F4}"/>
              </a:ext>
            </a:extLst>
          </p:cNvPr>
          <p:cNvSpPr/>
          <p:nvPr/>
        </p:nvSpPr>
        <p:spPr>
          <a:xfrm>
            <a:off x="469744" y="4616602"/>
            <a:ext cx="705314" cy="224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92792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texte 9"/>
          <p:cNvSpPr>
            <a:spLocks noGrp="1"/>
          </p:cNvSpPr>
          <p:nvPr>
            <p:ph type="body" sz="quarter" idx="14"/>
          </p:nvPr>
        </p:nvSpPr>
        <p:spPr>
          <a:xfrm>
            <a:off x="538480" y="371793"/>
            <a:ext cx="8472516" cy="432000"/>
          </a:xfrm>
        </p:spPr>
        <p:txBody>
          <a:bodyPr/>
          <a:lstStyle/>
          <a:p>
            <a:r>
              <a:rPr lang="fr-FR" err="1">
                <a:solidFill>
                  <a:schemeClr val="accent1"/>
                </a:solidFill>
              </a:rPr>
              <a:t>Gitlab</a:t>
            </a:r>
            <a:r>
              <a:rPr lang="fr-FR">
                <a:solidFill>
                  <a:schemeClr val="accent1"/>
                </a:solidFill>
              </a:rPr>
              <a:t>, ça marche comment ?</a:t>
            </a:r>
          </a:p>
        </p:txBody>
      </p:sp>
      <p:sp>
        <p:nvSpPr>
          <p:cNvPr id="7" name="Rectangle 6"/>
          <p:cNvSpPr/>
          <p:nvPr/>
        </p:nvSpPr>
        <p:spPr>
          <a:xfrm>
            <a:off x="1163782" y="1046876"/>
            <a:ext cx="7844863" cy="584775"/>
          </a:xfrm>
          <a:prstGeom prst="rect">
            <a:avLst/>
          </a:prstGeom>
          <a:solidFill>
            <a:srgbClr val="E5F5F6"/>
          </a:solidFill>
        </p:spPr>
        <p:txBody>
          <a:bodyPr wrap="square">
            <a:spAutoFit/>
          </a:bodyPr>
          <a:lstStyle/>
          <a:p>
            <a:pPr algn="just"/>
            <a:r>
              <a:rPr lang="fr-FR" sz="1600" err="1"/>
              <a:t>Gitlab</a:t>
            </a:r>
            <a:r>
              <a:rPr lang="fr-FR" sz="1600"/>
              <a:t> utilise </a:t>
            </a:r>
            <a:r>
              <a:rPr lang="fr-FR" sz="1600" b="1"/>
              <a:t>les principes Git pour le stockage des fichiers </a:t>
            </a:r>
            <a:r>
              <a:rPr lang="fr-FR" sz="1600"/>
              <a:t>de travail. Les fonctions associées permettent la gestion globale des codes sources</a:t>
            </a:r>
          </a:p>
        </p:txBody>
      </p:sp>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889" y="958432"/>
            <a:ext cx="771733" cy="771733"/>
          </a:xfrm>
          <a:prstGeom prst="rect">
            <a:avLst/>
          </a:prstGeom>
        </p:spPr>
      </p:pic>
      <p:cxnSp>
        <p:nvCxnSpPr>
          <p:cNvPr id="4" name="Connecteur droit 3"/>
          <p:cNvCxnSpPr/>
          <p:nvPr/>
        </p:nvCxnSpPr>
        <p:spPr>
          <a:xfrm flipV="1">
            <a:off x="440574" y="1989832"/>
            <a:ext cx="4544895" cy="820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ZoneTexte 4"/>
          <p:cNvSpPr txBox="1"/>
          <p:nvPr/>
        </p:nvSpPr>
        <p:spPr>
          <a:xfrm>
            <a:off x="1723006" y="1757772"/>
            <a:ext cx="1980029" cy="369332"/>
          </a:xfrm>
          <a:prstGeom prst="rect">
            <a:avLst/>
          </a:prstGeom>
          <a:solidFill>
            <a:schemeClr val="bg1"/>
          </a:solidFill>
        </p:spPr>
        <p:txBody>
          <a:bodyPr wrap="none" rtlCol="0">
            <a:spAutoFit/>
          </a:bodyPr>
          <a:lstStyle/>
          <a:p>
            <a:r>
              <a:rPr lang="fr-FR" b="1">
                <a:solidFill>
                  <a:schemeClr val="accent1"/>
                </a:solidFill>
              </a:rPr>
              <a:t>Fonctionnement</a:t>
            </a:r>
          </a:p>
        </p:txBody>
      </p:sp>
      <p:sp>
        <p:nvSpPr>
          <p:cNvPr id="6" name="ZoneTexte 5"/>
          <p:cNvSpPr txBox="1"/>
          <p:nvPr/>
        </p:nvSpPr>
        <p:spPr>
          <a:xfrm>
            <a:off x="375408" y="2035998"/>
            <a:ext cx="4395749" cy="2693045"/>
          </a:xfrm>
          <a:prstGeom prst="rect">
            <a:avLst/>
          </a:prstGeom>
          <a:noFill/>
        </p:spPr>
        <p:txBody>
          <a:bodyPr wrap="square" lIns="91440" tIns="45720" rIns="91440" bIns="45720" rtlCol="0" anchor="t">
            <a:spAutoFit/>
          </a:bodyPr>
          <a:lstStyle/>
          <a:p>
            <a:pPr marL="182245" indent="-182245" algn="just">
              <a:spcAft>
                <a:spcPts val="600"/>
              </a:spcAft>
              <a:buFont typeface="Arial" panose="020B0604020202020204" pitchFamily="34" charset="0"/>
              <a:buChar char="•"/>
            </a:pPr>
            <a:r>
              <a:rPr lang="fr-FR" sz="1600" b="1" i="1" dirty="0"/>
              <a:t>clone : </a:t>
            </a:r>
            <a:r>
              <a:rPr lang="fr-FR" sz="1600" i="1" dirty="0"/>
              <a:t>Fait une copie locale d’un dépôt</a:t>
            </a:r>
            <a:endParaRPr lang="fr-FR" dirty="0"/>
          </a:p>
          <a:p>
            <a:pPr marL="182245" indent="-182245" algn="just">
              <a:spcAft>
                <a:spcPts val="600"/>
              </a:spcAft>
              <a:buFont typeface="Arial" panose="020B0604020202020204" pitchFamily="34" charset="0"/>
              <a:buChar char="•"/>
            </a:pPr>
            <a:r>
              <a:rPr lang="fr-FR" sz="1600" b="1" i="1" dirty="0" err="1"/>
              <a:t>fetch</a:t>
            </a:r>
            <a:r>
              <a:rPr lang="fr-FR" sz="1600" b="1" i="1" dirty="0"/>
              <a:t> : </a:t>
            </a:r>
            <a:r>
              <a:rPr lang="fr-FR" sz="1600" dirty="0"/>
              <a:t>Récupère les informations distantes</a:t>
            </a:r>
          </a:p>
          <a:p>
            <a:pPr marL="182245" indent="-182245" algn="just">
              <a:spcAft>
                <a:spcPts val="600"/>
              </a:spcAft>
              <a:buFont typeface="Arial" panose="020B0604020202020204" pitchFamily="34" charset="0"/>
              <a:buChar char="•"/>
            </a:pPr>
            <a:r>
              <a:rPr lang="fr-FR" sz="1600" b="1" dirty="0"/>
              <a:t>commit : </a:t>
            </a:r>
            <a:r>
              <a:rPr lang="fr-FR" sz="1600" dirty="0"/>
              <a:t>Enregistre les modifications sur la copie locale</a:t>
            </a:r>
          </a:p>
          <a:p>
            <a:pPr marL="182245" indent="-182245" algn="just">
              <a:spcAft>
                <a:spcPts val="600"/>
              </a:spcAft>
              <a:buFont typeface="Arial" panose="020B0604020202020204" pitchFamily="34" charset="0"/>
              <a:buChar char="•"/>
            </a:pPr>
            <a:r>
              <a:rPr lang="fr-FR" sz="1600" b="1" i="1" dirty="0"/>
              <a:t>push : </a:t>
            </a:r>
            <a:r>
              <a:rPr lang="fr-FR" sz="1600" i="1" dirty="0"/>
              <a:t>Transmet les modifications apportées à un dépôt</a:t>
            </a:r>
            <a:endParaRPr lang="fr-FR" sz="1600" dirty="0"/>
          </a:p>
          <a:p>
            <a:pPr marL="182245" indent="-182245" algn="just">
              <a:spcAft>
                <a:spcPts val="600"/>
              </a:spcAft>
              <a:buFont typeface="Arial" panose="020B0604020202020204" pitchFamily="34" charset="0"/>
              <a:buChar char="•"/>
            </a:pPr>
            <a:r>
              <a:rPr lang="fr-FR" sz="1600" b="1" i="1" dirty="0"/>
              <a:t>pull : </a:t>
            </a:r>
            <a:r>
              <a:rPr lang="fr-FR" sz="1600" i="1" dirty="0"/>
              <a:t>Récupère les modifications apportées à un dépôt sur la copie locale</a:t>
            </a:r>
          </a:p>
          <a:p>
            <a:pPr marL="182245" indent="-182245" algn="just">
              <a:spcAft>
                <a:spcPts val="600"/>
              </a:spcAft>
              <a:buFont typeface="Arial" panose="020B0604020202020204" pitchFamily="34" charset="0"/>
              <a:buChar char="•"/>
            </a:pPr>
            <a:r>
              <a:rPr lang="fr-FR" sz="1600" b="1" i="1" dirty="0"/>
              <a:t>tag : </a:t>
            </a:r>
            <a:r>
              <a:rPr lang="fr-FR" sz="1600" i="1" dirty="0"/>
              <a:t>Ajoute un tag au dépôt local</a:t>
            </a:r>
          </a:p>
        </p:txBody>
      </p:sp>
      <p:sp>
        <p:nvSpPr>
          <p:cNvPr id="21" name="Rectangle 20"/>
          <p:cNvSpPr/>
          <p:nvPr/>
        </p:nvSpPr>
        <p:spPr>
          <a:xfrm>
            <a:off x="5343277" y="1994980"/>
            <a:ext cx="3533692" cy="2748349"/>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t"/>
          <a:lstStyle/>
          <a:p>
            <a:pPr algn="ctr">
              <a:spcBef>
                <a:spcPts val="600"/>
              </a:spcBef>
            </a:pPr>
            <a:r>
              <a:rPr lang="fr-FR" sz="2000" b="1">
                <a:solidFill>
                  <a:schemeClr val="accent5"/>
                </a:solidFill>
              </a:rPr>
              <a:t>A vous de jouer !</a:t>
            </a:r>
          </a:p>
        </p:txBody>
      </p:sp>
      <p:sp>
        <p:nvSpPr>
          <p:cNvPr id="22" name="Rectangle 21"/>
          <p:cNvSpPr/>
          <p:nvPr/>
        </p:nvSpPr>
        <p:spPr>
          <a:xfrm>
            <a:off x="5400427" y="2471938"/>
            <a:ext cx="3419392" cy="2123658"/>
          </a:xfrm>
          <a:prstGeom prst="rect">
            <a:avLst/>
          </a:prstGeom>
        </p:spPr>
        <p:txBody>
          <a:bodyPr wrap="square" lIns="91440" tIns="45720" rIns="91440" bIns="45720" anchor="t">
            <a:spAutoFit/>
          </a:bodyPr>
          <a:lstStyle/>
          <a:p>
            <a:pPr algn="just">
              <a:spcAft>
                <a:spcPts val="600"/>
              </a:spcAft>
            </a:pPr>
            <a:r>
              <a:rPr lang="fr-FR" sz="1600"/>
              <a:t>Accéder au Gitlab (</a:t>
            </a:r>
            <a:r>
              <a:rPr lang="fr-FR" sz="1400"/>
              <a:t>Chrome ou Firefox</a:t>
            </a:r>
            <a:r>
              <a:rPr lang="fr-FR" sz="1600"/>
              <a:t>)</a:t>
            </a:r>
          </a:p>
          <a:p>
            <a:pPr marL="342900" indent="-342900" algn="just">
              <a:spcAft>
                <a:spcPts val="600"/>
              </a:spcAft>
              <a:buFont typeface="+mj-lt"/>
              <a:buAutoNum type="arabicPeriod"/>
            </a:pPr>
            <a:r>
              <a:rPr lang="fr-FR" sz="1600">
                <a:effectLst/>
              </a:rPr>
              <a:t>Créer son projet à partir du projet helloworld</a:t>
            </a:r>
          </a:p>
          <a:p>
            <a:pPr algn="just">
              <a:spcAft>
                <a:spcPts val="600"/>
              </a:spcAft>
            </a:pPr>
            <a:r>
              <a:rPr lang="fr-FR" sz="1600">
                <a:effectLst/>
              </a:rPr>
              <a:t>Depuis son poste</a:t>
            </a:r>
          </a:p>
          <a:p>
            <a:pPr marL="342900" indent="-342900" algn="just">
              <a:spcAft>
                <a:spcPts val="600"/>
              </a:spcAft>
              <a:buFont typeface="+mj-lt"/>
              <a:buAutoNum type="arabicPeriod"/>
            </a:pPr>
            <a:r>
              <a:rPr lang="fr-FR" sz="1600"/>
              <a:t>Cloner son projet</a:t>
            </a:r>
          </a:p>
          <a:p>
            <a:pPr marL="342900" indent="-342900" algn="just">
              <a:spcAft>
                <a:spcPts val="600"/>
              </a:spcAft>
              <a:buFont typeface="+mj-lt"/>
              <a:buAutoNum type="arabicPeriod"/>
            </a:pPr>
            <a:r>
              <a:rPr lang="fr-FR" sz="1600"/>
              <a:t>L’alimenter et pousser les modifications</a:t>
            </a:r>
            <a:endParaRPr lang="fr-FR" sz="1600">
              <a:effectLst/>
            </a:endParaRPr>
          </a:p>
        </p:txBody>
      </p:sp>
      <p:pic>
        <p:nvPicPr>
          <p:cNvPr id="23" name="Image 22"/>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440627" y="2006765"/>
            <a:ext cx="590550" cy="590550"/>
          </a:xfrm>
          <a:prstGeom prst="rect">
            <a:avLst/>
          </a:prstGeom>
        </p:spPr>
      </p:pic>
      <p:pic>
        <p:nvPicPr>
          <p:cNvPr id="24" name="Image 23"/>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a:off x="8172119" y="1994981"/>
            <a:ext cx="590550" cy="590550"/>
          </a:xfrm>
          <a:prstGeom prst="rect">
            <a:avLst/>
          </a:prstGeom>
        </p:spPr>
      </p:pic>
      <p:sp>
        <p:nvSpPr>
          <p:cNvPr id="3" name="Rectangle 2">
            <a:extLst>
              <a:ext uri="{FF2B5EF4-FFF2-40B4-BE49-F238E27FC236}">
                <a16:creationId xmlns:a16="http://schemas.microsoft.com/office/drawing/2014/main" id="{4C27A697-B51E-1655-DECD-4E9680AA19F8}"/>
              </a:ext>
            </a:extLst>
          </p:cNvPr>
          <p:cNvSpPr/>
          <p:nvPr/>
        </p:nvSpPr>
        <p:spPr>
          <a:xfrm>
            <a:off x="8408019" y="4623572"/>
            <a:ext cx="726223" cy="5171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E59CA1A6-06CD-44E0-860E-82EB12A6445D}"/>
              </a:ext>
            </a:extLst>
          </p:cNvPr>
          <p:cNvSpPr/>
          <p:nvPr/>
        </p:nvSpPr>
        <p:spPr>
          <a:xfrm>
            <a:off x="469744" y="4616602"/>
            <a:ext cx="705314" cy="224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64799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163782" y="1141532"/>
            <a:ext cx="7980218" cy="584775"/>
          </a:xfrm>
          <a:prstGeom prst="rect">
            <a:avLst/>
          </a:prstGeom>
          <a:solidFill>
            <a:srgbClr val="E5F5F6"/>
          </a:solidFill>
        </p:spPr>
        <p:txBody>
          <a:bodyPr wrap="square">
            <a:spAutoFit/>
          </a:bodyPr>
          <a:lstStyle/>
          <a:p>
            <a:pPr algn="just"/>
            <a:r>
              <a:rPr lang="fr-FR" sz="1600"/>
              <a:t>Le principe de Git est de travailler en features avec une branche d’intégration« develop » et une branche de production « master »</a:t>
            </a:r>
            <a:endParaRPr lang="fr-FR" sz="1600" b="1"/>
          </a:p>
        </p:txBody>
      </p:sp>
      <p:pic>
        <p:nvPicPr>
          <p:cNvPr id="17" name="Imag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889" y="1171165"/>
            <a:ext cx="771733" cy="771733"/>
          </a:xfrm>
          <a:prstGeom prst="rect">
            <a:avLst/>
          </a:prstGeom>
        </p:spPr>
      </p:pic>
      <p:cxnSp>
        <p:nvCxnSpPr>
          <p:cNvPr id="18" name="Connecteur droit 17"/>
          <p:cNvCxnSpPr/>
          <p:nvPr/>
        </p:nvCxnSpPr>
        <p:spPr>
          <a:xfrm>
            <a:off x="440574" y="1972242"/>
            <a:ext cx="385710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4840778" y="1972242"/>
            <a:ext cx="385710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1045688" y="1758232"/>
            <a:ext cx="2646878" cy="369332"/>
          </a:xfrm>
          <a:prstGeom prst="rect">
            <a:avLst/>
          </a:prstGeom>
          <a:solidFill>
            <a:schemeClr val="bg1"/>
          </a:solidFill>
        </p:spPr>
        <p:txBody>
          <a:bodyPr wrap="none" rtlCol="0">
            <a:spAutoFit/>
          </a:bodyPr>
          <a:lstStyle/>
          <a:p>
            <a:r>
              <a:rPr lang="fr-FR" b="1">
                <a:solidFill>
                  <a:schemeClr val="accent1"/>
                </a:solidFill>
              </a:rPr>
              <a:t>Processus de branche</a:t>
            </a:r>
          </a:p>
        </p:txBody>
      </p:sp>
      <p:sp>
        <p:nvSpPr>
          <p:cNvPr id="21" name="ZoneTexte 20"/>
          <p:cNvSpPr txBox="1"/>
          <p:nvPr/>
        </p:nvSpPr>
        <p:spPr>
          <a:xfrm>
            <a:off x="5599780" y="1758232"/>
            <a:ext cx="2339102" cy="369332"/>
          </a:xfrm>
          <a:prstGeom prst="rect">
            <a:avLst/>
          </a:prstGeom>
          <a:solidFill>
            <a:schemeClr val="bg1"/>
          </a:solidFill>
        </p:spPr>
        <p:txBody>
          <a:bodyPr wrap="none" rtlCol="0">
            <a:spAutoFit/>
          </a:bodyPr>
          <a:lstStyle/>
          <a:p>
            <a:r>
              <a:rPr lang="fr-FR" b="1">
                <a:solidFill>
                  <a:schemeClr val="accent1"/>
                </a:solidFill>
              </a:rPr>
              <a:t>La gestion des tags</a:t>
            </a:r>
          </a:p>
        </p:txBody>
      </p:sp>
      <p:sp>
        <p:nvSpPr>
          <p:cNvPr id="23" name="Rectangle 22"/>
          <p:cNvSpPr/>
          <p:nvPr/>
        </p:nvSpPr>
        <p:spPr>
          <a:xfrm>
            <a:off x="4945711" y="4293031"/>
            <a:ext cx="2919679" cy="63633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a:solidFill>
                  <a:schemeClr val="tx1"/>
                </a:solidFill>
              </a:rPr>
              <a:t>Pour aller plus loin:</a:t>
            </a:r>
            <a:r>
              <a:rPr lang="fr-FR" sz="1200">
                <a:solidFill>
                  <a:schemeClr val="tx1"/>
                </a:solidFill>
              </a:rPr>
              <a:t> </a:t>
            </a:r>
          </a:p>
          <a:p>
            <a:r>
              <a:rPr lang="fr-FR" sz="1200">
                <a:solidFill>
                  <a:schemeClr val="tx1"/>
                </a:solidFill>
                <a:hlinkClick r:id="rId4"/>
              </a:rPr>
              <a:t>Workflow </a:t>
            </a:r>
            <a:r>
              <a:rPr lang="fr-FR" sz="1200" err="1">
                <a:solidFill>
                  <a:schemeClr val="tx1"/>
                </a:solidFill>
                <a:hlinkClick r:id="rId4"/>
              </a:rPr>
              <a:t>gitflow</a:t>
            </a:r>
            <a:r>
              <a:rPr lang="fr-FR" sz="1200">
                <a:solidFill>
                  <a:schemeClr val="tx1"/>
                </a:solidFill>
              </a:rPr>
              <a:t> </a:t>
            </a:r>
          </a:p>
          <a:p>
            <a:r>
              <a:rPr lang="fr-FR" sz="1200" err="1">
                <a:solidFill>
                  <a:schemeClr val="tx1"/>
                </a:solidFill>
                <a:hlinkClick r:id="rId5"/>
              </a:rPr>
              <a:t>Cheatsheet</a:t>
            </a:r>
            <a:r>
              <a:rPr lang="fr-FR" sz="1200">
                <a:solidFill>
                  <a:schemeClr val="tx1"/>
                </a:solidFill>
                <a:hlinkClick r:id="rId5"/>
              </a:rPr>
              <a:t> git flow</a:t>
            </a:r>
            <a:endParaRPr lang="fr-FR" sz="1200">
              <a:solidFill>
                <a:schemeClr val="tx1"/>
              </a:solidFill>
            </a:endParaRPr>
          </a:p>
        </p:txBody>
      </p:sp>
      <p:sp>
        <p:nvSpPr>
          <p:cNvPr id="24" name="AutoShape 2" descr="Workflow GitflowÂ â Branches hotfi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5" name="Picture 2" descr="D:\Users\pogu09681\Downloads\gitflow (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3361" y="2064046"/>
            <a:ext cx="3903311" cy="2802295"/>
          </a:xfrm>
          <a:prstGeom prst="rect">
            <a:avLst/>
          </a:prstGeom>
          <a:noFill/>
          <a:extLst>
            <a:ext uri="{909E8E84-426E-40DD-AFC4-6F175D3DCCD1}">
              <a14:hiddenFill xmlns:a14="http://schemas.microsoft.com/office/drawing/2010/main">
                <a:solidFill>
                  <a:srgbClr val="FFFFFF"/>
                </a:solidFill>
              </a14:hiddenFill>
            </a:ext>
          </a:extLst>
        </p:spPr>
      </p:pic>
      <p:sp>
        <p:nvSpPr>
          <p:cNvPr id="26" name="ZoneTexte 25"/>
          <p:cNvSpPr txBox="1"/>
          <p:nvPr/>
        </p:nvSpPr>
        <p:spPr>
          <a:xfrm>
            <a:off x="5060779" y="2127564"/>
            <a:ext cx="3553499" cy="1231106"/>
          </a:xfrm>
          <a:prstGeom prst="rect">
            <a:avLst/>
          </a:prstGeom>
          <a:noFill/>
        </p:spPr>
        <p:txBody>
          <a:bodyPr wrap="square" lIns="91440" tIns="45720" rIns="91440" bIns="45720" rtlCol="0" anchor="t">
            <a:spAutoFit/>
          </a:bodyPr>
          <a:lstStyle/>
          <a:p>
            <a:pPr marL="182245" indent="-182245" algn="just">
              <a:spcAft>
                <a:spcPts val="600"/>
              </a:spcAft>
              <a:buFont typeface="Arial" panose="020B0604020202020204" pitchFamily="34" charset="0"/>
              <a:buChar char="•"/>
            </a:pPr>
            <a:r>
              <a:rPr lang="fr-FR" sz="1600" i="1"/>
              <a:t>Un tag est une copie à un instant t de l’historique d'un commit</a:t>
            </a:r>
            <a:endParaRPr lang="fr-FR"/>
          </a:p>
          <a:p>
            <a:pPr marL="182245" indent="-182245" algn="just">
              <a:spcAft>
                <a:spcPts val="600"/>
              </a:spcAft>
              <a:buFont typeface="Arial" panose="020B0604020202020204" pitchFamily="34" charset="0"/>
              <a:buChar char="•"/>
            </a:pPr>
            <a:r>
              <a:rPr lang="fr-FR" sz="1600" i="1"/>
              <a:t>En lecture seule</a:t>
            </a:r>
          </a:p>
          <a:p>
            <a:pPr marL="182245" indent="-182245" algn="just">
              <a:spcAft>
                <a:spcPts val="600"/>
              </a:spcAft>
              <a:buFont typeface="Arial" panose="020B0604020202020204" pitchFamily="34" charset="0"/>
              <a:buChar char="•"/>
            </a:pPr>
            <a:r>
              <a:rPr lang="fr-FR" sz="1600" i="1"/>
              <a:t>On tagge les versions de « release »</a:t>
            </a:r>
          </a:p>
        </p:txBody>
      </p:sp>
      <p:sp>
        <p:nvSpPr>
          <p:cNvPr id="27" name="Espace réservé du texte 9"/>
          <p:cNvSpPr>
            <a:spLocks noGrp="1"/>
          </p:cNvSpPr>
          <p:nvPr>
            <p:ph type="body" sz="quarter" idx="14"/>
          </p:nvPr>
        </p:nvSpPr>
        <p:spPr>
          <a:xfrm>
            <a:off x="538480" y="371793"/>
            <a:ext cx="8472516" cy="432000"/>
          </a:xfrm>
        </p:spPr>
        <p:txBody>
          <a:bodyPr/>
          <a:lstStyle/>
          <a:p>
            <a:r>
              <a:rPr lang="fr-FR">
                <a:solidFill>
                  <a:schemeClr val="accent1"/>
                </a:solidFill>
              </a:rPr>
              <a:t>Le workflow git</a:t>
            </a:r>
          </a:p>
        </p:txBody>
      </p:sp>
      <p:sp>
        <p:nvSpPr>
          <p:cNvPr id="3" name="Rectangle 2">
            <a:extLst>
              <a:ext uri="{FF2B5EF4-FFF2-40B4-BE49-F238E27FC236}">
                <a16:creationId xmlns:a16="http://schemas.microsoft.com/office/drawing/2014/main" id="{DF6062D3-69E4-2C2D-5043-4940DA69267C}"/>
              </a:ext>
            </a:extLst>
          </p:cNvPr>
          <p:cNvSpPr/>
          <p:nvPr/>
        </p:nvSpPr>
        <p:spPr>
          <a:xfrm>
            <a:off x="8289537" y="4546908"/>
            <a:ext cx="698345" cy="5938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480728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texte 9"/>
          <p:cNvSpPr>
            <a:spLocks noGrp="1"/>
          </p:cNvSpPr>
          <p:nvPr>
            <p:ph type="body" sz="quarter" idx="14"/>
          </p:nvPr>
        </p:nvSpPr>
        <p:spPr>
          <a:xfrm>
            <a:off x="538480" y="371793"/>
            <a:ext cx="8300720" cy="579120"/>
          </a:xfrm>
        </p:spPr>
        <p:txBody>
          <a:bodyPr/>
          <a:lstStyle/>
          <a:p>
            <a:r>
              <a:rPr lang="fr-FR"/>
              <a:t>Présentation</a:t>
            </a:r>
          </a:p>
        </p:txBody>
      </p:sp>
      <p:sp>
        <p:nvSpPr>
          <p:cNvPr id="61" name="Triangle rectangle 60"/>
          <p:cNvSpPr/>
          <p:nvPr/>
        </p:nvSpPr>
        <p:spPr>
          <a:xfrm flipH="1">
            <a:off x="5786077" y="1727973"/>
            <a:ext cx="291994" cy="30808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538480" y="2413006"/>
            <a:ext cx="8740588" cy="1231106"/>
          </a:xfrm>
          <a:prstGeom prst="rect">
            <a:avLst/>
          </a:prstGeom>
        </p:spPr>
        <p:txBody>
          <a:bodyPr wrap="square" lIns="91440" tIns="45720" rIns="91440" bIns="45720" anchor="t">
            <a:spAutoFit/>
          </a:bodyPr>
          <a:lstStyle/>
          <a:p>
            <a:pPr marL="285750" indent="-285750">
              <a:spcAft>
                <a:spcPts val="1200"/>
              </a:spcAft>
              <a:buFont typeface="Arial" panose="020B0604020202020204" pitchFamily="34" charset="0"/>
              <a:buChar char="•"/>
            </a:pPr>
            <a:r>
              <a:rPr lang="fr-FR" dirty="0"/>
              <a:t>Tour de Table</a:t>
            </a:r>
          </a:p>
          <a:p>
            <a:pPr marL="285750" indent="-285750">
              <a:spcAft>
                <a:spcPts val="1200"/>
              </a:spcAft>
              <a:buFont typeface="Arial" panose="020B0604020202020204" pitchFamily="34" charset="0"/>
              <a:buChar char="•"/>
            </a:pPr>
            <a:r>
              <a:rPr lang="fr-FR" dirty="0"/>
              <a:t>Participation ?</a:t>
            </a:r>
          </a:p>
          <a:p>
            <a:pPr marL="285750" indent="-285750">
              <a:spcAft>
                <a:spcPts val="1200"/>
              </a:spcAft>
              <a:buFont typeface="Arial" panose="020B0604020202020204" pitchFamily="34" charset="0"/>
              <a:buChar char="•"/>
            </a:pPr>
            <a:r>
              <a:rPr lang="fr-FR" dirty="0"/>
              <a:t>Les attentes de la formation ?</a:t>
            </a:r>
          </a:p>
        </p:txBody>
      </p:sp>
      <p:pic>
        <p:nvPicPr>
          <p:cNvPr id="3" name="Imag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7274" y="121920"/>
            <a:ext cx="2857500" cy="2857500"/>
          </a:xfrm>
          <a:prstGeom prst="rect">
            <a:avLst/>
          </a:prstGeom>
        </p:spPr>
      </p:pic>
      <p:sp>
        <p:nvSpPr>
          <p:cNvPr id="5" name="Rectangle 4">
            <a:extLst>
              <a:ext uri="{FF2B5EF4-FFF2-40B4-BE49-F238E27FC236}">
                <a16:creationId xmlns:a16="http://schemas.microsoft.com/office/drawing/2014/main" id="{4421629F-5556-7EBC-F2DB-F7735B4A7030}"/>
              </a:ext>
            </a:extLst>
          </p:cNvPr>
          <p:cNvSpPr/>
          <p:nvPr/>
        </p:nvSpPr>
        <p:spPr>
          <a:xfrm>
            <a:off x="8073483" y="4226311"/>
            <a:ext cx="914399" cy="9143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436794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texte 9"/>
          <p:cNvSpPr>
            <a:spLocks noGrp="1"/>
          </p:cNvSpPr>
          <p:nvPr>
            <p:ph type="body" sz="quarter" idx="14"/>
          </p:nvPr>
        </p:nvSpPr>
        <p:spPr>
          <a:xfrm>
            <a:off x="538480" y="371793"/>
            <a:ext cx="8472516" cy="432000"/>
          </a:xfrm>
        </p:spPr>
        <p:txBody>
          <a:bodyPr/>
          <a:lstStyle/>
          <a:p>
            <a:r>
              <a:rPr lang="fr-FR">
                <a:solidFill>
                  <a:schemeClr val="accent1"/>
                </a:solidFill>
              </a:rPr>
              <a:t>La gestion des merge requests</a:t>
            </a:r>
          </a:p>
        </p:txBody>
      </p:sp>
      <p:sp>
        <p:nvSpPr>
          <p:cNvPr id="14" name="Rectangle 13"/>
          <p:cNvSpPr/>
          <p:nvPr/>
        </p:nvSpPr>
        <p:spPr>
          <a:xfrm>
            <a:off x="1163782" y="1171165"/>
            <a:ext cx="6063131" cy="584775"/>
          </a:xfrm>
          <a:prstGeom prst="rect">
            <a:avLst/>
          </a:prstGeom>
          <a:solidFill>
            <a:srgbClr val="E5F5F6"/>
          </a:solidFill>
        </p:spPr>
        <p:txBody>
          <a:bodyPr wrap="square">
            <a:spAutoFit/>
          </a:bodyPr>
          <a:lstStyle/>
          <a:p>
            <a:pPr algn="just"/>
            <a:r>
              <a:rPr lang="fr-FR" sz="1600"/>
              <a:t>Une « </a:t>
            </a:r>
            <a:r>
              <a:rPr lang="fr-FR" sz="1600" b="1" err="1"/>
              <a:t>merge</a:t>
            </a:r>
            <a:r>
              <a:rPr lang="fr-FR" sz="1600" b="1"/>
              <a:t> </a:t>
            </a:r>
            <a:r>
              <a:rPr lang="fr-FR" sz="1600" b="1" err="1"/>
              <a:t>request</a:t>
            </a:r>
            <a:r>
              <a:rPr lang="fr-FR" sz="1600"/>
              <a:t> » est une demande de </a:t>
            </a:r>
            <a:r>
              <a:rPr lang="fr-FR" sz="1600" err="1"/>
              <a:t>merge</a:t>
            </a:r>
            <a:r>
              <a:rPr lang="fr-FR" sz="1600"/>
              <a:t> d’une branche vers une autre</a:t>
            </a:r>
          </a:p>
        </p:txBody>
      </p:sp>
      <p:pic>
        <p:nvPicPr>
          <p:cNvPr id="15" name="Imag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889" y="1171165"/>
            <a:ext cx="771733" cy="771733"/>
          </a:xfrm>
          <a:prstGeom prst="rect">
            <a:avLst/>
          </a:prstGeom>
        </p:spPr>
      </p:pic>
      <p:grpSp>
        <p:nvGrpSpPr>
          <p:cNvPr id="16" name="Groupe 15"/>
          <p:cNvGrpSpPr/>
          <p:nvPr/>
        </p:nvGrpSpPr>
        <p:grpSpPr>
          <a:xfrm>
            <a:off x="5175596" y="1985033"/>
            <a:ext cx="3835400" cy="2453567"/>
            <a:chOff x="5041569" y="2195269"/>
            <a:chExt cx="3835400" cy="2453567"/>
          </a:xfrm>
        </p:grpSpPr>
        <p:sp>
          <p:nvSpPr>
            <p:cNvPr id="17" name="Rectangle 16"/>
            <p:cNvSpPr/>
            <p:nvPr/>
          </p:nvSpPr>
          <p:spPr>
            <a:xfrm>
              <a:off x="5041569" y="2195269"/>
              <a:ext cx="3835400" cy="2453567"/>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t"/>
            <a:lstStyle/>
            <a:p>
              <a:pPr algn="ctr">
                <a:spcBef>
                  <a:spcPts val="600"/>
                </a:spcBef>
              </a:pPr>
              <a:r>
                <a:rPr lang="fr-FR" sz="2000" b="1">
                  <a:solidFill>
                    <a:schemeClr val="accent5"/>
                  </a:solidFill>
                </a:rPr>
                <a:t>A vous de jouer !</a:t>
              </a:r>
            </a:p>
          </p:txBody>
        </p:sp>
        <p:sp>
          <p:nvSpPr>
            <p:cNvPr id="18" name="Rectangle 17"/>
            <p:cNvSpPr/>
            <p:nvPr/>
          </p:nvSpPr>
          <p:spPr>
            <a:xfrm>
              <a:off x="5041569" y="2866537"/>
              <a:ext cx="3721100" cy="338554"/>
            </a:xfrm>
            <a:prstGeom prst="rect">
              <a:avLst/>
            </a:prstGeom>
          </p:spPr>
          <p:txBody>
            <a:bodyPr wrap="square" lIns="91440" tIns="45720" rIns="91440" bIns="45720" anchor="t">
              <a:spAutoFit/>
            </a:bodyPr>
            <a:lstStyle/>
            <a:p>
              <a:pPr marL="342900" indent="-342900" algn="just">
                <a:spcAft>
                  <a:spcPts val="600"/>
                </a:spcAft>
                <a:buAutoNum type="arabicPeriod"/>
              </a:pPr>
              <a:r>
                <a:rPr lang="fr-FR" sz="1600"/>
                <a:t>Réaliser une merge request </a:t>
              </a:r>
              <a:endParaRPr lang="fr-FR"/>
            </a:p>
          </p:txBody>
        </p:sp>
        <p:pic>
          <p:nvPicPr>
            <p:cNvPr id="19" name="Image 18"/>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186185" y="2195269"/>
              <a:ext cx="590550" cy="590550"/>
            </a:xfrm>
            <a:prstGeom prst="rect">
              <a:avLst/>
            </a:prstGeom>
          </p:spPr>
        </p:pic>
        <p:pic>
          <p:nvPicPr>
            <p:cNvPr id="20" name="Image 19"/>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a:off x="8172119" y="2195269"/>
              <a:ext cx="590550" cy="590550"/>
            </a:xfrm>
            <a:prstGeom prst="rect">
              <a:avLst/>
            </a:prstGeom>
          </p:spPr>
        </p:pic>
      </p:grpSp>
      <p:cxnSp>
        <p:nvCxnSpPr>
          <p:cNvPr id="27" name="Connecteur droit 26"/>
          <p:cNvCxnSpPr/>
          <p:nvPr/>
        </p:nvCxnSpPr>
        <p:spPr>
          <a:xfrm flipV="1">
            <a:off x="440574" y="2708892"/>
            <a:ext cx="4544895" cy="820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8" name="ZoneTexte 27"/>
          <p:cNvSpPr txBox="1"/>
          <p:nvPr/>
        </p:nvSpPr>
        <p:spPr>
          <a:xfrm>
            <a:off x="1723006" y="2476832"/>
            <a:ext cx="1840568" cy="369332"/>
          </a:xfrm>
          <a:prstGeom prst="rect">
            <a:avLst/>
          </a:prstGeom>
          <a:solidFill>
            <a:schemeClr val="bg1"/>
          </a:solidFill>
        </p:spPr>
        <p:txBody>
          <a:bodyPr wrap="none" rtlCol="0">
            <a:spAutoFit/>
          </a:bodyPr>
          <a:lstStyle/>
          <a:p>
            <a:r>
              <a:rPr lang="fr-FR" b="1">
                <a:solidFill>
                  <a:schemeClr val="accent1"/>
                </a:solidFill>
              </a:rPr>
              <a:t>Fonctionnalités</a:t>
            </a:r>
          </a:p>
        </p:txBody>
      </p:sp>
      <p:sp>
        <p:nvSpPr>
          <p:cNvPr id="29" name="ZoneTexte 28"/>
          <p:cNvSpPr txBox="1"/>
          <p:nvPr/>
        </p:nvSpPr>
        <p:spPr>
          <a:xfrm>
            <a:off x="368265" y="2769345"/>
            <a:ext cx="4617204" cy="984885"/>
          </a:xfrm>
          <a:prstGeom prst="rect">
            <a:avLst/>
          </a:prstGeom>
          <a:noFill/>
        </p:spPr>
        <p:txBody>
          <a:bodyPr wrap="square" lIns="91440" tIns="45720" rIns="91440" bIns="45720" rtlCol="0" anchor="t">
            <a:spAutoFit/>
          </a:bodyPr>
          <a:lstStyle/>
          <a:p>
            <a:pPr marL="182245" indent="-182245" algn="just">
              <a:spcAft>
                <a:spcPts val="600"/>
              </a:spcAft>
              <a:buFont typeface="Arial" panose="020B0604020202020204" pitchFamily="34" charset="0"/>
              <a:buChar char="•"/>
            </a:pPr>
            <a:r>
              <a:rPr lang="fr-FR" sz="1600" b="1" i="1"/>
              <a:t>Comparer les changements</a:t>
            </a:r>
            <a:endParaRPr lang="fr-FR"/>
          </a:p>
          <a:p>
            <a:pPr marL="182245" indent="-182245" algn="just">
              <a:spcAft>
                <a:spcPts val="600"/>
              </a:spcAft>
              <a:buFont typeface="Arial" panose="020B0604020202020204" pitchFamily="34" charset="0"/>
              <a:buChar char="•"/>
            </a:pPr>
            <a:r>
              <a:rPr lang="fr-FR" sz="1600" b="1" i="1"/>
              <a:t>Discuter, faire une revue le code</a:t>
            </a:r>
            <a:endParaRPr lang="fr-FR" sz="1600" i="1"/>
          </a:p>
          <a:p>
            <a:pPr marL="182245" indent="-182245" algn="just">
              <a:spcAft>
                <a:spcPts val="600"/>
              </a:spcAft>
              <a:buFont typeface="Arial" panose="020B0604020202020204" pitchFamily="34" charset="0"/>
              <a:buChar char="•"/>
            </a:pPr>
            <a:r>
              <a:rPr lang="fr-FR" sz="1600" b="1" i="1"/>
              <a:t>Résoudre les conflits</a:t>
            </a:r>
            <a:endParaRPr lang="fr-FR" sz="1600" b="1">
              <a:sym typeface="Wingdings" panose="05000000000000000000" pitchFamily="2" charset="2"/>
            </a:endParaRPr>
          </a:p>
        </p:txBody>
      </p:sp>
      <p:sp>
        <p:nvSpPr>
          <p:cNvPr id="3" name="Rectangle 2">
            <a:extLst>
              <a:ext uri="{FF2B5EF4-FFF2-40B4-BE49-F238E27FC236}">
                <a16:creationId xmlns:a16="http://schemas.microsoft.com/office/drawing/2014/main" id="{AF1346BD-2662-B4AA-E7AB-466C8E813F62}"/>
              </a:ext>
            </a:extLst>
          </p:cNvPr>
          <p:cNvSpPr/>
          <p:nvPr/>
        </p:nvSpPr>
        <p:spPr>
          <a:xfrm>
            <a:off x="8289537" y="4546908"/>
            <a:ext cx="698345" cy="5938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B35730C5-B0C8-0469-1C2B-2C1774CCCAC7}"/>
              </a:ext>
            </a:extLst>
          </p:cNvPr>
          <p:cNvSpPr/>
          <p:nvPr/>
        </p:nvSpPr>
        <p:spPr>
          <a:xfrm>
            <a:off x="469744" y="4616602"/>
            <a:ext cx="705314" cy="224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34105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e la date 5"/>
          <p:cNvSpPr>
            <a:spLocks noGrp="1"/>
          </p:cNvSpPr>
          <p:nvPr>
            <p:ph type="dt" sz="half" idx="10"/>
          </p:nvPr>
        </p:nvSpPr>
        <p:spPr>
          <a:prstGeom prst="rect">
            <a:avLst/>
          </a:prstGeom>
        </p:spPr>
        <p:txBody>
          <a:bodyPr/>
          <a:lstStyle/>
          <a:p>
            <a:fld id="{9409E44F-4DA2-3344-B4D4-18FBB75FA0F4}" type="datetime2">
              <a:rPr lang="fr-FR" smtClean="0"/>
              <a:t>mardi 7 janvier 2025</a:t>
            </a:fld>
            <a:endParaRPr lang="fr-FR"/>
          </a:p>
        </p:txBody>
      </p:sp>
      <p:sp>
        <p:nvSpPr>
          <p:cNvPr id="7" name="Espace réservé du numéro de diapositive 6"/>
          <p:cNvSpPr>
            <a:spLocks noGrp="1"/>
          </p:cNvSpPr>
          <p:nvPr>
            <p:ph type="sldNum" sz="quarter" idx="11"/>
          </p:nvPr>
        </p:nvSpPr>
        <p:spPr>
          <a:prstGeom prst="rect">
            <a:avLst/>
          </a:prstGeom>
        </p:spPr>
        <p:txBody>
          <a:bodyPr/>
          <a:lstStyle/>
          <a:p>
            <a:fld id="{733122C9-A0B9-462F-8757-0847AD287B63}" type="slidenum">
              <a:rPr lang="fr-FR" smtClean="0"/>
              <a:pPr/>
              <a:t>21</a:t>
            </a:fld>
            <a:endParaRPr lang="fr-FR"/>
          </a:p>
        </p:txBody>
      </p:sp>
      <p:sp>
        <p:nvSpPr>
          <p:cNvPr id="10" name="Espace réservé du texte 5"/>
          <p:cNvSpPr>
            <a:spLocks noGrp="1"/>
          </p:cNvSpPr>
          <p:nvPr>
            <p:ph type="body" sz="quarter" idx="19"/>
          </p:nvPr>
        </p:nvSpPr>
        <p:spPr>
          <a:xfrm>
            <a:off x="539749" y="633883"/>
            <a:ext cx="8484507" cy="3600000"/>
          </a:xfrm>
        </p:spPr>
        <p:txBody>
          <a:bodyPr/>
          <a:lstStyle/>
          <a:p>
            <a:r>
              <a:rPr lang="fr-FR">
                <a:solidFill>
                  <a:schemeClr val="accent1"/>
                </a:solidFill>
              </a:rPr>
              <a:t>Jenkins, l’automatisation de l’intégration</a:t>
            </a:r>
          </a:p>
        </p:txBody>
      </p:sp>
      <p:pic>
        <p:nvPicPr>
          <p:cNvPr id="4099" name="Picture 3" descr="D:\Users\pogu09681\Documents\SUPPORT\E.SNCF\Formation EUL\images\jenkin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21554" y="3888741"/>
            <a:ext cx="705090" cy="97579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31D46BF-9D73-1461-4142-11C08068EACA}"/>
              </a:ext>
            </a:extLst>
          </p:cNvPr>
          <p:cNvSpPr/>
          <p:nvPr/>
        </p:nvSpPr>
        <p:spPr>
          <a:xfrm>
            <a:off x="8289537" y="4546908"/>
            <a:ext cx="698345" cy="5938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64CC4DFA-F767-FE53-15BC-EBAB57B34B6D}"/>
              </a:ext>
            </a:extLst>
          </p:cNvPr>
          <p:cNvSpPr/>
          <p:nvPr/>
        </p:nvSpPr>
        <p:spPr>
          <a:xfrm>
            <a:off x="469744" y="4616602"/>
            <a:ext cx="705314" cy="224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46497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texte 9"/>
          <p:cNvSpPr>
            <a:spLocks noGrp="1"/>
          </p:cNvSpPr>
          <p:nvPr>
            <p:ph type="body" sz="quarter" idx="14"/>
          </p:nvPr>
        </p:nvSpPr>
        <p:spPr>
          <a:xfrm>
            <a:off x="538480" y="371793"/>
            <a:ext cx="8472516" cy="432000"/>
          </a:xfrm>
        </p:spPr>
        <p:txBody>
          <a:bodyPr/>
          <a:lstStyle/>
          <a:p>
            <a:r>
              <a:rPr lang="fr-FR">
                <a:solidFill>
                  <a:schemeClr val="accent1"/>
                </a:solidFill>
              </a:rPr>
              <a:t>Jenkins c’est quoi ?</a:t>
            </a:r>
          </a:p>
        </p:txBody>
      </p:sp>
      <p:sp>
        <p:nvSpPr>
          <p:cNvPr id="11" name="Rectangle 10"/>
          <p:cNvSpPr/>
          <p:nvPr/>
        </p:nvSpPr>
        <p:spPr>
          <a:xfrm>
            <a:off x="1163782" y="1305122"/>
            <a:ext cx="7980218" cy="584775"/>
          </a:xfrm>
          <a:prstGeom prst="rect">
            <a:avLst/>
          </a:prstGeom>
          <a:solidFill>
            <a:srgbClr val="E5F5F6"/>
          </a:solidFill>
        </p:spPr>
        <p:txBody>
          <a:bodyPr wrap="square">
            <a:spAutoFit/>
          </a:bodyPr>
          <a:lstStyle/>
          <a:p>
            <a:pPr algn="just"/>
            <a:r>
              <a:rPr lang="fr-FR" sz="1600" b="1"/>
              <a:t>Jenkins</a:t>
            </a:r>
            <a:r>
              <a:rPr lang="fr-FR" sz="1600"/>
              <a:t> est un outil logiciel open source d'intégration continue développé en JAVA. Il permet d’orchestrer des tests et des changements sur du code en temps réel. </a:t>
            </a:r>
            <a:endParaRPr lang="fr-FR" sz="1600" b="1"/>
          </a:p>
        </p:txBody>
      </p:sp>
      <p:pic>
        <p:nvPicPr>
          <p:cNvPr id="13" name="Imag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576" y="1321867"/>
            <a:ext cx="771733" cy="771733"/>
          </a:xfrm>
          <a:prstGeom prst="rect">
            <a:avLst/>
          </a:prstGeom>
        </p:spPr>
      </p:pic>
      <p:sp>
        <p:nvSpPr>
          <p:cNvPr id="14" name="Rectangle 13"/>
          <p:cNvSpPr/>
          <p:nvPr/>
        </p:nvSpPr>
        <p:spPr>
          <a:xfrm>
            <a:off x="320039" y="2093600"/>
            <a:ext cx="8690957" cy="2585323"/>
          </a:xfrm>
          <a:prstGeom prst="rect">
            <a:avLst/>
          </a:prstGeom>
        </p:spPr>
        <p:txBody>
          <a:bodyPr wrap="square" lIns="91440" tIns="45720" rIns="91440" bIns="45720" anchor="t">
            <a:spAutoFit/>
          </a:bodyPr>
          <a:lstStyle/>
          <a:p>
            <a:pPr>
              <a:spcAft>
                <a:spcPts val="1200"/>
              </a:spcAft>
            </a:pPr>
            <a:r>
              <a:rPr lang="fr-FR" sz="1600" dirty="0"/>
              <a:t>Jenkins permet d’orchestrer toutes les actions d’intégration continu et a l’avantage d’être : </a:t>
            </a:r>
          </a:p>
          <a:p>
            <a:pPr marL="285750" indent="-285750">
              <a:spcAft>
                <a:spcPts val="1200"/>
              </a:spcAft>
              <a:buFont typeface="Arial" panose="020B0604020202020204" pitchFamily="34" charset="0"/>
              <a:buChar char="•"/>
            </a:pPr>
            <a:r>
              <a:rPr lang="fr-FR" sz="1600" b="1" dirty="0"/>
              <a:t>Open Source et gratuit</a:t>
            </a:r>
          </a:p>
          <a:p>
            <a:pPr marL="285750" indent="-285750">
              <a:spcAft>
                <a:spcPts val="1200"/>
              </a:spcAft>
              <a:buFont typeface="Arial" panose="020B0604020202020204" pitchFamily="34" charset="0"/>
              <a:buChar char="•"/>
            </a:pPr>
            <a:r>
              <a:rPr lang="fr-FR" sz="1600" b="1" dirty="0">
                <a:effectLst/>
              </a:rPr>
              <a:t>Paramétrable </a:t>
            </a:r>
            <a:r>
              <a:rPr lang="fr-FR" sz="1600" dirty="0">
                <a:effectLst/>
              </a:rPr>
              <a:t>via l’utilisation de plus de </a:t>
            </a:r>
            <a:r>
              <a:rPr lang="fr-FR" sz="1600" dirty="0"/>
              <a:t>2000</a:t>
            </a:r>
            <a:r>
              <a:rPr lang="fr-FR" sz="1600" dirty="0">
                <a:effectLst/>
              </a:rPr>
              <a:t> plugins</a:t>
            </a:r>
          </a:p>
          <a:p>
            <a:pPr marL="285750" indent="-285750">
              <a:spcAft>
                <a:spcPts val="1200"/>
              </a:spcAft>
              <a:buFont typeface="Arial" panose="020B0604020202020204" pitchFamily="34" charset="0"/>
              <a:buChar char="•"/>
            </a:pPr>
            <a:r>
              <a:rPr lang="fr-FR" sz="1600" b="1" dirty="0"/>
              <a:t>Fédérateur </a:t>
            </a:r>
            <a:r>
              <a:rPr lang="fr-FR" sz="1600" dirty="0"/>
              <a:t>d’une vaste communauté de développeurs</a:t>
            </a:r>
          </a:p>
          <a:p>
            <a:pPr marL="285750" indent="-285750">
              <a:spcAft>
                <a:spcPts val="1200"/>
              </a:spcAft>
              <a:buFont typeface="Arial" panose="020B0604020202020204" pitchFamily="34" charset="0"/>
              <a:buChar char="•"/>
            </a:pPr>
            <a:r>
              <a:rPr lang="fr-FR" sz="1600" b="1" dirty="0"/>
              <a:t>Portable </a:t>
            </a:r>
            <a:r>
              <a:rPr lang="fr-FR" sz="1600" dirty="0"/>
              <a:t>sur toutes les principales plateformes logicielles</a:t>
            </a:r>
          </a:p>
          <a:p>
            <a:pPr marL="285750" indent="-285750">
              <a:spcAft>
                <a:spcPts val="1200"/>
              </a:spcAft>
              <a:buFont typeface="Arial" panose="020B0604020202020204" pitchFamily="34" charset="0"/>
              <a:buChar char="•"/>
            </a:pPr>
            <a:r>
              <a:rPr lang="fr-FR" sz="1600" b="1" dirty="0">
                <a:effectLst/>
              </a:rPr>
              <a:t>Interconnectable </a:t>
            </a:r>
            <a:r>
              <a:rPr lang="fr-FR" sz="1600" dirty="0">
                <a:effectLst/>
              </a:rPr>
              <a:t>avec la plupar</a:t>
            </a:r>
            <a:r>
              <a:rPr lang="fr-FR" sz="1600" dirty="0"/>
              <a:t>t des gestionnaires de sources, des outils de </a:t>
            </a:r>
            <a:r>
              <a:rPr lang="fr-FR" sz="1600" dirty="0" err="1"/>
              <a:t>build</a:t>
            </a:r>
            <a:r>
              <a:rPr lang="fr-FR" sz="1600" dirty="0"/>
              <a:t>, de déploiement et tests</a:t>
            </a:r>
            <a:endParaRPr lang="fr-FR" sz="1600" dirty="0">
              <a:effectLst/>
            </a:endParaRPr>
          </a:p>
        </p:txBody>
      </p:sp>
      <p:sp>
        <p:nvSpPr>
          <p:cNvPr id="3" name="Rectangle 2">
            <a:extLst>
              <a:ext uri="{FF2B5EF4-FFF2-40B4-BE49-F238E27FC236}">
                <a16:creationId xmlns:a16="http://schemas.microsoft.com/office/drawing/2014/main" id="{E58DF8D4-3652-695B-F7D0-E85B3162D446}"/>
              </a:ext>
            </a:extLst>
          </p:cNvPr>
          <p:cNvSpPr/>
          <p:nvPr/>
        </p:nvSpPr>
        <p:spPr>
          <a:xfrm>
            <a:off x="8289537" y="4546908"/>
            <a:ext cx="698345" cy="5938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E4F34416-4623-E07A-4C6C-4B43D9F44B87}"/>
              </a:ext>
            </a:extLst>
          </p:cNvPr>
          <p:cNvSpPr/>
          <p:nvPr/>
        </p:nvSpPr>
        <p:spPr>
          <a:xfrm>
            <a:off x="469744" y="4616602"/>
            <a:ext cx="705314" cy="224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33308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texte 9"/>
          <p:cNvSpPr>
            <a:spLocks noGrp="1"/>
          </p:cNvSpPr>
          <p:nvPr>
            <p:ph type="body" sz="quarter" idx="14"/>
          </p:nvPr>
        </p:nvSpPr>
        <p:spPr>
          <a:xfrm>
            <a:off x="538480" y="371793"/>
            <a:ext cx="8472516" cy="432000"/>
          </a:xfrm>
        </p:spPr>
        <p:txBody>
          <a:bodyPr/>
          <a:lstStyle/>
          <a:p>
            <a:r>
              <a:rPr lang="fr-FR">
                <a:solidFill>
                  <a:schemeClr val="accent1"/>
                </a:solidFill>
              </a:rPr>
              <a:t>Jenkins, ça marche comment ?</a:t>
            </a:r>
          </a:p>
        </p:txBody>
      </p:sp>
      <p:sp>
        <p:nvSpPr>
          <p:cNvPr id="7" name="Rectangle 6"/>
          <p:cNvSpPr/>
          <p:nvPr/>
        </p:nvSpPr>
        <p:spPr>
          <a:xfrm>
            <a:off x="1163782" y="1141532"/>
            <a:ext cx="7980218" cy="584775"/>
          </a:xfrm>
          <a:prstGeom prst="rect">
            <a:avLst/>
          </a:prstGeom>
          <a:solidFill>
            <a:srgbClr val="E5F5F6"/>
          </a:solidFill>
        </p:spPr>
        <p:txBody>
          <a:bodyPr wrap="square">
            <a:spAutoFit/>
          </a:bodyPr>
          <a:lstStyle/>
          <a:p>
            <a:pPr algn="just"/>
            <a:r>
              <a:rPr lang="fr-FR" sz="1600"/>
              <a:t>Le fonctionnement de Jenkins s’articule autour de l’utilisation de plugins et de jobs qui permettent d’orchestrer les différents outils associés à la livraison applicative.</a:t>
            </a:r>
            <a:endParaRPr lang="fr-FR" sz="1600" b="1"/>
          </a:p>
        </p:txBody>
      </p:sp>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909" y="1028907"/>
            <a:ext cx="771733" cy="771733"/>
          </a:xfrm>
          <a:prstGeom prst="rect">
            <a:avLst/>
          </a:prstGeom>
        </p:spPr>
      </p:pic>
      <p:grpSp>
        <p:nvGrpSpPr>
          <p:cNvPr id="11" name="Groupe 10"/>
          <p:cNvGrpSpPr/>
          <p:nvPr/>
        </p:nvGrpSpPr>
        <p:grpSpPr>
          <a:xfrm>
            <a:off x="347835" y="1800640"/>
            <a:ext cx="4491794" cy="2567323"/>
            <a:chOff x="355269" y="2071868"/>
            <a:chExt cx="4491794" cy="2567323"/>
          </a:xfrm>
        </p:grpSpPr>
        <p:cxnSp>
          <p:nvCxnSpPr>
            <p:cNvPr id="4" name="Connecteur droit 3"/>
            <p:cNvCxnSpPr/>
            <p:nvPr/>
          </p:nvCxnSpPr>
          <p:spPr>
            <a:xfrm flipV="1">
              <a:off x="440574" y="2289717"/>
              <a:ext cx="4406489" cy="70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ZoneTexte 4"/>
            <p:cNvSpPr txBox="1"/>
            <p:nvPr/>
          </p:nvSpPr>
          <p:spPr>
            <a:xfrm>
              <a:off x="1491740" y="2071868"/>
              <a:ext cx="2274982" cy="369332"/>
            </a:xfrm>
            <a:prstGeom prst="rect">
              <a:avLst/>
            </a:prstGeom>
            <a:solidFill>
              <a:schemeClr val="bg1"/>
            </a:solidFill>
          </p:spPr>
          <p:txBody>
            <a:bodyPr wrap="none" rtlCol="0">
              <a:spAutoFit/>
            </a:bodyPr>
            <a:lstStyle/>
            <a:p>
              <a:r>
                <a:rPr lang="fr-FR" b="1">
                  <a:solidFill>
                    <a:schemeClr val="accent1"/>
                  </a:solidFill>
                </a:rPr>
                <a:t>Concepts associés</a:t>
              </a:r>
            </a:p>
          </p:txBody>
        </p:sp>
        <p:sp>
          <p:nvSpPr>
            <p:cNvPr id="3" name="Rectangle 2"/>
            <p:cNvSpPr/>
            <p:nvPr/>
          </p:nvSpPr>
          <p:spPr>
            <a:xfrm>
              <a:off x="355269" y="2515533"/>
              <a:ext cx="4491794" cy="2123658"/>
            </a:xfrm>
            <a:prstGeom prst="rect">
              <a:avLst/>
            </a:prstGeom>
          </p:spPr>
          <p:txBody>
            <a:bodyPr wrap="square">
              <a:spAutoFit/>
            </a:bodyPr>
            <a:lstStyle/>
            <a:p>
              <a:pPr marL="182563" indent="-182563" algn="just">
                <a:spcAft>
                  <a:spcPts val="600"/>
                </a:spcAft>
                <a:buFont typeface="Arial" panose="020B0604020202020204" pitchFamily="34" charset="0"/>
                <a:buChar char="•"/>
              </a:pPr>
              <a:r>
                <a:rPr lang="fr-FR" sz="1400" b="1"/>
                <a:t>Job (item) : </a:t>
              </a:r>
              <a:r>
                <a:rPr lang="fr-FR" sz="1400"/>
                <a:t>un processus de « build »</a:t>
              </a:r>
            </a:p>
            <a:p>
              <a:pPr marL="182563" indent="-182563" algn="just">
                <a:spcAft>
                  <a:spcPts val="600"/>
                </a:spcAft>
                <a:buFont typeface="Arial" panose="020B0604020202020204" pitchFamily="34" charset="0"/>
                <a:buChar char="•"/>
              </a:pPr>
              <a:r>
                <a:rPr lang="fr-FR" sz="1400" b="1"/>
                <a:t>Build :  </a:t>
              </a:r>
              <a:r>
                <a:rPr lang="fr-FR" sz="1400"/>
                <a:t>une exécution d’un job</a:t>
              </a:r>
            </a:p>
            <a:p>
              <a:pPr marL="182563" indent="-182563" algn="just">
                <a:spcAft>
                  <a:spcPts val="600"/>
                </a:spcAft>
                <a:buFont typeface="Arial" panose="020B0604020202020204" pitchFamily="34" charset="0"/>
                <a:buChar char="•"/>
              </a:pPr>
              <a:r>
                <a:rPr lang="fr-FR" sz="1400" b="1"/>
                <a:t>Workspace : </a:t>
              </a:r>
              <a:r>
                <a:rPr lang="fr-FR" sz="1400"/>
                <a:t>espace dédié à une exécution d’un job</a:t>
              </a:r>
            </a:p>
            <a:p>
              <a:pPr marL="182563" indent="-182563" algn="just">
                <a:spcAft>
                  <a:spcPts val="600"/>
                </a:spcAft>
                <a:buFont typeface="Arial" panose="020B0604020202020204" pitchFamily="34" charset="0"/>
                <a:buChar char="•"/>
              </a:pPr>
              <a:r>
                <a:rPr lang="fr-FR" sz="1400" b="1"/>
                <a:t>Pipeline : </a:t>
              </a:r>
              <a:r>
                <a:rPr lang="fr-FR" sz="1400"/>
                <a:t>Un type de job permettant de décrire un processus complexe </a:t>
              </a:r>
            </a:p>
            <a:p>
              <a:pPr marL="182563" indent="-182563" algn="just">
                <a:spcAft>
                  <a:spcPts val="600"/>
                </a:spcAft>
                <a:buFont typeface="Arial" panose="020B0604020202020204" pitchFamily="34" charset="0"/>
                <a:buChar char="•"/>
              </a:pPr>
              <a:r>
                <a:rPr lang="fr-FR" sz="1400" b="1"/>
                <a:t>Pipeline </a:t>
              </a:r>
              <a:r>
                <a:rPr lang="fr-FR" sz="1400" b="1" err="1"/>
                <a:t>multi-branche</a:t>
              </a:r>
              <a:r>
                <a:rPr lang="fr-FR" sz="1400" b="1"/>
                <a:t> : </a:t>
              </a:r>
              <a:r>
                <a:rPr lang="fr-FR" sz="1400"/>
                <a:t>Une organisation pipeline différenciant le process de build par branche du dépôt de source.</a:t>
              </a:r>
            </a:p>
          </p:txBody>
        </p:sp>
      </p:grpSp>
      <p:sp>
        <p:nvSpPr>
          <p:cNvPr id="2" name="Rectangle 1"/>
          <p:cNvSpPr/>
          <p:nvPr/>
        </p:nvSpPr>
        <p:spPr>
          <a:xfrm>
            <a:off x="4770110" y="2169266"/>
            <a:ext cx="4373890" cy="1323439"/>
          </a:xfrm>
          <a:prstGeom prst="rect">
            <a:avLst/>
          </a:prstGeom>
        </p:spPr>
        <p:txBody>
          <a:bodyPr wrap="square" lIns="91440" tIns="45720" rIns="91440" bIns="45720" anchor="t">
            <a:spAutoFit/>
          </a:bodyPr>
          <a:lstStyle/>
          <a:p>
            <a:pPr marL="182245" indent="-182245" algn="just">
              <a:spcAft>
                <a:spcPts val="600"/>
              </a:spcAft>
              <a:buFont typeface="Arial" panose="020B0604020202020204" pitchFamily="34" charset="0"/>
              <a:buChar char="•"/>
            </a:pPr>
            <a:r>
              <a:rPr lang="fr-FR" sz="1400" b="1" dirty="0" err="1"/>
              <a:t>Credentials</a:t>
            </a:r>
            <a:r>
              <a:rPr lang="fr-FR" sz="1400" b="1" dirty="0"/>
              <a:t> : </a:t>
            </a:r>
            <a:r>
              <a:rPr lang="fr-FR" sz="1400" dirty="0"/>
              <a:t>Secrets utilisables par Jenkins lors des </a:t>
            </a:r>
            <a:r>
              <a:rPr lang="fr-FR" sz="1400" dirty="0" err="1"/>
              <a:t>builds</a:t>
            </a:r>
            <a:r>
              <a:rPr lang="fr-FR" sz="1400" dirty="0"/>
              <a:t> (identifiants de connexion à </a:t>
            </a:r>
            <a:r>
              <a:rPr lang="fr-FR" sz="1400" dirty="0" err="1"/>
              <a:t>gitlab</a:t>
            </a:r>
            <a:r>
              <a:rPr lang="fr-FR" sz="1400" dirty="0"/>
              <a:t>,….)</a:t>
            </a:r>
            <a:endParaRPr lang="fr-FR" dirty="0"/>
          </a:p>
          <a:p>
            <a:pPr marL="182245" indent="-182245" algn="just">
              <a:spcAft>
                <a:spcPts val="600"/>
              </a:spcAft>
              <a:buFont typeface="Arial" panose="020B0604020202020204" pitchFamily="34" charset="0"/>
              <a:buChar char="•"/>
            </a:pPr>
            <a:r>
              <a:rPr lang="fr-FR" sz="1400" b="1" dirty="0"/>
              <a:t>Main : </a:t>
            </a:r>
            <a:r>
              <a:rPr lang="fr-FR" sz="1400" dirty="0"/>
              <a:t>Instance principal qui ordonnance les traitements</a:t>
            </a:r>
          </a:p>
          <a:p>
            <a:pPr marL="182245" indent="-182245" algn="just">
              <a:spcAft>
                <a:spcPts val="600"/>
              </a:spcAft>
              <a:buFont typeface="Arial" panose="020B0604020202020204" pitchFamily="34" charset="0"/>
              <a:buChar char="•"/>
            </a:pPr>
            <a:r>
              <a:rPr lang="fr-FR" sz="1400" b="1" dirty="0"/>
              <a:t>Agent: </a:t>
            </a:r>
            <a:r>
              <a:rPr lang="fr-FR" sz="1400" dirty="0"/>
              <a:t>Environnement d’exécution des traitements</a:t>
            </a:r>
          </a:p>
        </p:txBody>
      </p:sp>
      <p:sp>
        <p:nvSpPr>
          <p:cNvPr id="9" name="Rectangle 8">
            <a:extLst>
              <a:ext uri="{FF2B5EF4-FFF2-40B4-BE49-F238E27FC236}">
                <a16:creationId xmlns:a16="http://schemas.microsoft.com/office/drawing/2014/main" id="{EBF24997-26C3-12A9-5AFD-A12E022101D4}"/>
              </a:ext>
            </a:extLst>
          </p:cNvPr>
          <p:cNvSpPr/>
          <p:nvPr/>
        </p:nvSpPr>
        <p:spPr>
          <a:xfrm>
            <a:off x="8091261" y="4420012"/>
            <a:ext cx="698345" cy="5938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481C4AD5-04B2-8B07-A966-682A414F80E6}"/>
              </a:ext>
            </a:extLst>
          </p:cNvPr>
          <p:cNvSpPr/>
          <p:nvPr/>
        </p:nvSpPr>
        <p:spPr>
          <a:xfrm>
            <a:off x="485606" y="4489706"/>
            <a:ext cx="705314" cy="224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98627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texte 9"/>
          <p:cNvSpPr>
            <a:spLocks noGrp="1"/>
          </p:cNvSpPr>
          <p:nvPr>
            <p:ph type="body" sz="quarter" idx="14"/>
          </p:nvPr>
        </p:nvSpPr>
        <p:spPr>
          <a:xfrm>
            <a:off x="538480" y="371793"/>
            <a:ext cx="8472516" cy="432000"/>
          </a:xfrm>
        </p:spPr>
        <p:txBody>
          <a:bodyPr/>
          <a:lstStyle/>
          <a:p>
            <a:r>
              <a:rPr lang="fr-FR">
                <a:solidFill>
                  <a:schemeClr val="accent1"/>
                </a:solidFill>
              </a:rPr>
              <a:t>Pipeline As Code : les scripts</a:t>
            </a:r>
          </a:p>
        </p:txBody>
      </p:sp>
      <p:sp>
        <p:nvSpPr>
          <p:cNvPr id="7" name="Rectangle 6"/>
          <p:cNvSpPr/>
          <p:nvPr/>
        </p:nvSpPr>
        <p:spPr>
          <a:xfrm>
            <a:off x="1163782" y="1080060"/>
            <a:ext cx="7980218" cy="584775"/>
          </a:xfrm>
          <a:prstGeom prst="rect">
            <a:avLst/>
          </a:prstGeom>
          <a:solidFill>
            <a:srgbClr val="E5F5F6"/>
          </a:solidFill>
        </p:spPr>
        <p:txBody>
          <a:bodyPr wrap="square">
            <a:spAutoFit/>
          </a:bodyPr>
          <a:lstStyle/>
          <a:p>
            <a:pPr algn="just"/>
            <a:r>
              <a:rPr lang="fr-FR" sz="1600"/>
              <a:t>L’offre pipeline de </a:t>
            </a:r>
            <a:r>
              <a:rPr lang="fr-FR" sz="1600" err="1"/>
              <a:t>jenkins</a:t>
            </a:r>
            <a:r>
              <a:rPr lang="fr-FR" sz="1600"/>
              <a:t> permet de décrire le processus de build dans un script </a:t>
            </a:r>
            <a:r>
              <a:rPr lang="fr-FR" sz="1600" err="1"/>
              <a:t>groovy</a:t>
            </a:r>
            <a:r>
              <a:rPr lang="fr-FR" sz="1600"/>
              <a:t> interprété par le job pipeline.</a:t>
            </a:r>
          </a:p>
        </p:txBody>
      </p:sp>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667" y="986580"/>
            <a:ext cx="771733" cy="771733"/>
          </a:xfrm>
          <a:prstGeom prst="rect">
            <a:avLst/>
          </a:prstGeom>
        </p:spPr>
      </p:pic>
      <p:grpSp>
        <p:nvGrpSpPr>
          <p:cNvPr id="11" name="Groupe 10"/>
          <p:cNvGrpSpPr/>
          <p:nvPr/>
        </p:nvGrpSpPr>
        <p:grpSpPr>
          <a:xfrm>
            <a:off x="293667" y="1819342"/>
            <a:ext cx="8627497" cy="369332"/>
            <a:chOff x="1225453" y="2205775"/>
            <a:chExt cx="5229587" cy="369332"/>
          </a:xfrm>
        </p:grpSpPr>
        <p:cxnSp>
          <p:nvCxnSpPr>
            <p:cNvPr id="4" name="Connecteur droit 3"/>
            <p:cNvCxnSpPr/>
            <p:nvPr/>
          </p:nvCxnSpPr>
          <p:spPr>
            <a:xfrm>
              <a:off x="1225453" y="2406273"/>
              <a:ext cx="5229587" cy="106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ZoneTexte 4"/>
            <p:cNvSpPr txBox="1"/>
            <p:nvPr/>
          </p:nvSpPr>
          <p:spPr>
            <a:xfrm>
              <a:off x="2613537" y="2205775"/>
              <a:ext cx="2184536" cy="369332"/>
            </a:xfrm>
            <a:prstGeom prst="rect">
              <a:avLst/>
            </a:prstGeom>
            <a:solidFill>
              <a:schemeClr val="bg1"/>
            </a:solidFill>
          </p:spPr>
          <p:txBody>
            <a:bodyPr wrap="square" rtlCol="0">
              <a:spAutoFit/>
            </a:bodyPr>
            <a:lstStyle/>
            <a:p>
              <a:pPr algn="ctr"/>
              <a:r>
                <a:rPr lang="fr-FR" b="1">
                  <a:solidFill>
                    <a:schemeClr val="accent1"/>
                  </a:solidFill>
                </a:rPr>
                <a:t>Structure du Pipeline as Code</a:t>
              </a:r>
            </a:p>
          </p:txBody>
        </p:sp>
      </p:grpSp>
      <p:sp>
        <p:nvSpPr>
          <p:cNvPr id="2" name="ZoneTexte 1"/>
          <p:cNvSpPr txBox="1"/>
          <p:nvPr/>
        </p:nvSpPr>
        <p:spPr>
          <a:xfrm rot="16200000">
            <a:off x="-536361" y="3265367"/>
            <a:ext cx="2244832" cy="338554"/>
          </a:xfrm>
          <a:prstGeom prst="rect">
            <a:avLst/>
          </a:prstGeom>
          <a:noFill/>
          <a:ln w="3175">
            <a:solidFill>
              <a:schemeClr val="bg2">
                <a:lumMod val="50000"/>
              </a:schemeClr>
            </a:solidFill>
          </a:ln>
          <a:effectLst>
            <a:outerShdw blurRad="50800" dist="38100" algn="l" rotWithShape="0">
              <a:prstClr val="black">
                <a:alpha val="40000"/>
              </a:prstClr>
            </a:outerShdw>
          </a:effectLst>
        </p:spPr>
        <p:txBody>
          <a:bodyPr wrap="square" rtlCol="0">
            <a:spAutoFit/>
          </a:bodyPr>
          <a:lstStyle/>
          <a:p>
            <a:pPr algn="ctr"/>
            <a:r>
              <a:rPr lang="fr-FR" sz="1600">
                <a:solidFill>
                  <a:srgbClr val="FF0000"/>
                </a:solidFill>
              </a:rPr>
              <a:t>Pipeline script </a:t>
            </a:r>
          </a:p>
        </p:txBody>
      </p:sp>
      <p:sp>
        <p:nvSpPr>
          <p:cNvPr id="14" name="Rectangle 13"/>
          <p:cNvSpPr/>
          <p:nvPr/>
        </p:nvSpPr>
        <p:spPr>
          <a:xfrm>
            <a:off x="0" y="4692375"/>
            <a:ext cx="2687541" cy="454366"/>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a:solidFill>
                  <a:schemeClr val="tx1"/>
                </a:solidFill>
              </a:rPr>
              <a:t>Pour aller plus loin :</a:t>
            </a:r>
            <a:r>
              <a:rPr lang="fr-FR" sz="1200">
                <a:solidFill>
                  <a:schemeClr val="tx1"/>
                </a:solidFill>
              </a:rPr>
              <a:t> </a:t>
            </a:r>
            <a:r>
              <a:rPr lang="fr-FR" sz="1200">
                <a:solidFill>
                  <a:schemeClr val="tx1"/>
                </a:solidFill>
                <a:hlinkClick r:id="rId4"/>
              </a:rPr>
              <a:t>Lien</a:t>
            </a:r>
            <a:endParaRPr lang="fr-FR" sz="1200">
              <a:solidFill>
                <a:schemeClr val="tx1"/>
              </a:solidFill>
            </a:endParaRPr>
          </a:p>
        </p:txBody>
      </p:sp>
      <p:sp>
        <p:nvSpPr>
          <p:cNvPr id="13" name="Rectangle 12"/>
          <p:cNvSpPr/>
          <p:nvPr/>
        </p:nvSpPr>
        <p:spPr>
          <a:xfrm>
            <a:off x="1163782" y="2312230"/>
            <a:ext cx="3444318" cy="1846659"/>
          </a:xfrm>
          <a:prstGeom prst="rect">
            <a:avLst/>
          </a:prstGeom>
          <a:solidFill>
            <a:schemeClr val="tx1"/>
          </a:solidFill>
        </p:spPr>
        <p:txBody>
          <a:bodyPr wrap="square">
            <a:spAutoFit/>
          </a:bodyPr>
          <a:lstStyle/>
          <a:p>
            <a:pPr>
              <a:spcAft>
                <a:spcPts val="600"/>
              </a:spcAft>
            </a:pPr>
            <a:r>
              <a:rPr lang="en-US" sz="1200">
                <a:solidFill>
                  <a:schemeClr val="bg1"/>
                </a:solidFill>
              </a:rPr>
              <a:t>node('</a:t>
            </a:r>
            <a:r>
              <a:rPr lang="en-US" sz="1200" err="1">
                <a:solidFill>
                  <a:schemeClr val="bg1"/>
                </a:solidFill>
              </a:rPr>
              <a:t>jenkins</a:t>
            </a:r>
            <a:r>
              <a:rPr lang="en-US" sz="1200">
                <a:solidFill>
                  <a:schemeClr val="bg1"/>
                </a:solidFill>
              </a:rPr>
              <a:t>-slave'){</a:t>
            </a:r>
          </a:p>
          <a:p>
            <a:pPr>
              <a:spcAft>
                <a:spcPts val="600"/>
              </a:spcAft>
            </a:pPr>
            <a:r>
              <a:rPr lang="en-US" sz="1200">
                <a:solidFill>
                  <a:schemeClr val="bg1"/>
                </a:solidFill>
              </a:rPr>
              <a:t>  container('</a:t>
            </a:r>
            <a:r>
              <a:rPr lang="en-US" sz="1200" err="1">
                <a:solidFill>
                  <a:schemeClr val="bg1"/>
                </a:solidFill>
              </a:rPr>
              <a:t>jnlp</a:t>
            </a:r>
            <a:r>
              <a:rPr lang="en-US" sz="1200">
                <a:solidFill>
                  <a:schemeClr val="bg1"/>
                </a:solidFill>
              </a:rPr>
              <a:t>'){</a:t>
            </a:r>
          </a:p>
          <a:p>
            <a:pPr>
              <a:spcAft>
                <a:spcPts val="600"/>
              </a:spcAft>
            </a:pPr>
            <a:r>
              <a:rPr lang="en-US" sz="1200">
                <a:solidFill>
                  <a:schemeClr val="bg1"/>
                </a:solidFill>
              </a:rPr>
              <a:t>    stage('</a:t>
            </a:r>
            <a:r>
              <a:rPr lang="en-US" sz="1200" err="1">
                <a:solidFill>
                  <a:schemeClr val="bg1"/>
                </a:solidFill>
              </a:rPr>
              <a:t>Etape</a:t>
            </a:r>
            <a:r>
              <a:rPr lang="en-US" sz="1200">
                <a:solidFill>
                  <a:schemeClr val="bg1"/>
                </a:solidFill>
              </a:rPr>
              <a:t>'){</a:t>
            </a:r>
          </a:p>
          <a:p>
            <a:pPr>
              <a:spcAft>
                <a:spcPts val="600"/>
              </a:spcAft>
            </a:pPr>
            <a:r>
              <a:rPr lang="en-US" sz="1200">
                <a:solidFill>
                  <a:schemeClr val="bg1"/>
                </a:solidFill>
              </a:rPr>
              <a:t>      </a:t>
            </a:r>
            <a:r>
              <a:rPr lang="en-US" sz="1200" err="1">
                <a:solidFill>
                  <a:schemeClr val="bg1"/>
                </a:solidFill>
              </a:rPr>
              <a:t>sh</a:t>
            </a:r>
            <a:r>
              <a:rPr lang="en-US" sz="1200">
                <a:solidFill>
                  <a:schemeClr val="bg1"/>
                </a:solidFill>
              </a:rPr>
              <a:t> 'java -version‘</a:t>
            </a:r>
          </a:p>
          <a:p>
            <a:pPr>
              <a:spcAft>
                <a:spcPts val="600"/>
              </a:spcAft>
            </a:pPr>
            <a:r>
              <a:rPr lang="en-US" sz="1200">
                <a:solidFill>
                  <a:schemeClr val="bg1"/>
                </a:solidFill>
              </a:rPr>
              <a:t>    }</a:t>
            </a:r>
          </a:p>
          <a:p>
            <a:pPr>
              <a:spcAft>
                <a:spcPts val="600"/>
              </a:spcAft>
            </a:pPr>
            <a:r>
              <a:rPr lang="en-US" sz="1200">
                <a:solidFill>
                  <a:schemeClr val="bg1"/>
                </a:solidFill>
              </a:rPr>
              <a:t>  }</a:t>
            </a:r>
          </a:p>
          <a:p>
            <a:pPr>
              <a:spcAft>
                <a:spcPts val="600"/>
              </a:spcAft>
            </a:pPr>
            <a:r>
              <a:rPr lang="en-US" sz="1200">
                <a:solidFill>
                  <a:schemeClr val="bg1"/>
                </a:solidFill>
              </a:rPr>
              <a:t>}</a:t>
            </a:r>
          </a:p>
        </p:txBody>
      </p:sp>
      <p:sp>
        <p:nvSpPr>
          <p:cNvPr id="16" name="Rectangle 15"/>
          <p:cNvSpPr/>
          <p:nvPr/>
        </p:nvSpPr>
        <p:spPr>
          <a:xfrm>
            <a:off x="5876013" y="2605317"/>
            <a:ext cx="2345635" cy="1951745"/>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6028413" y="2859758"/>
            <a:ext cx="959209" cy="158551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p:cNvSpPr txBox="1"/>
          <p:nvPr/>
        </p:nvSpPr>
        <p:spPr>
          <a:xfrm>
            <a:off x="5971430" y="2623084"/>
            <a:ext cx="1289135" cy="276999"/>
          </a:xfrm>
          <a:prstGeom prst="rect">
            <a:avLst/>
          </a:prstGeom>
          <a:noFill/>
        </p:spPr>
        <p:txBody>
          <a:bodyPr wrap="none" rtlCol="0">
            <a:spAutoFit/>
          </a:bodyPr>
          <a:lstStyle/>
          <a:p>
            <a:r>
              <a:rPr lang="fr-FR" sz="1200"/>
              <a:t>Conteneur ‘</a:t>
            </a:r>
            <a:r>
              <a:rPr lang="fr-FR" sz="1200" err="1"/>
              <a:t>jnlp</a:t>
            </a:r>
            <a:r>
              <a:rPr lang="fr-FR" sz="1200"/>
              <a:t>’</a:t>
            </a:r>
          </a:p>
        </p:txBody>
      </p:sp>
      <p:cxnSp>
        <p:nvCxnSpPr>
          <p:cNvPr id="20" name="Connecteur droit avec flèche 19"/>
          <p:cNvCxnSpPr/>
          <p:nvPr/>
        </p:nvCxnSpPr>
        <p:spPr>
          <a:xfrm>
            <a:off x="2799811" y="2464904"/>
            <a:ext cx="360098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p:nvPr/>
        </p:nvCxnSpPr>
        <p:spPr>
          <a:xfrm>
            <a:off x="2799811" y="2735533"/>
            <a:ext cx="317161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p:nvPr/>
        </p:nvCxnSpPr>
        <p:spPr>
          <a:xfrm>
            <a:off x="3013544" y="3225218"/>
            <a:ext cx="3014868" cy="26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ZoneTexte 24"/>
          <p:cNvSpPr txBox="1"/>
          <p:nvPr/>
        </p:nvSpPr>
        <p:spPr>
          <a:xfrm>
            <a:off x="6089619" y="3104754"/>
            <a:ext cx="898003" cy="246221"/>
          </a:xfrm>
          <a:prstGeom prst="rect">
            <a:avLst/>
          </a:prstGeom>
          <a:noFill/>
        </p:spPr>
        <p:txBody>
          <a:bodyPr wrap="none" rtlCol="0">
            <a:spAutoFit/>
          </a:bodyPr>
          <a:lstStyle/>
          <a:p>
            <a:r>
              <a:rPr lang="fr-FR" sz="1000"/>
              <a:t>java -version</a:t>
            </a:r>
          </a:p>
        </p:txBody>
      </p:sp>
      <p:sp>
        <p:nvSpPr>
          <p:cNvPr id="9" name="ZoneTexte 8"/>
          <p:cNvSpPr txBox="1"/>
          <p:nvPr/>
        </p:nvSpPr>
        <p:spPr>
          <a:xfrm>
            <a:off x="6522860" y="2362037"/>
            <a:ext cx="861133" cy="276999"/>
          </a:xfrm>
          <a:prstGeom prst="rect">
            <a:avLst/>
          </a:prstGeom>
          <a:noFill/>
        </p:spPr>
        <p:txBody>
          <a:bodyPr wrap="none" rtlCol="0">
            <a:spAutoFit/>
          </a:bodyPr>
          <a:lstStyle/>
          <a:p>
            <a:r>
              <a:rPr lang="fr-FR" sz="1200"/>
              <a:t>Hôte/</a:t>
            </a:r>
            <a:r>
              <a:rPr lang="fr-FR" sz="1200" err="1"/>
              <a:t>pod</a:t>
            </a:r>
            <a:endParaRPr lang="fr-FR" sz="1200"/>
          </a:p>
        </p:txBody>
      </p:sp>
      <p:sp>
        <p:nvSpPr>
          <p:cNvPr id="33" name="ZoneTexte 32"/>
          <p:cNvSpPr txBox="1"/>
          <p:nvPr/>
        </p:nvSpPr>
        <p:spPr>
          <a:xfrm>
            <a:off x="4793421" y="2966254"/>
            <a:ext cx="675185" cy="276999"/>
          </a:xfrm>
          <a:prstGeom prst="rect">
            <a:avLst/>
          </a:prstGeom>
          <a:noFill/>
        </p:spPr>
        <p:txBody>
          <a:bodyPr wrap="none" rtlCol="0">
            <a:spAutoFit/>
          </a:bodyPr>
          <a:lstStyle/>
          <a:p>
            <a:r>
              <a:rPr lang="fr-FR" sz="1200" err="1"/>
              <a:t>step</a:t>
            </a:r>
            <a:r>
              <a:rPr lang="fr-FR" sz="1200"/>
              <a:t> sh</a:t>
            </a:r>
          </a:p>
        </p:txBody>
      </p:sp>
      <p:grpSp>
        <p:nvGrpSpPr>
          <p:cNvPr id="6" name="Groupe 5"/>
          <p:cNvGrpSpPr/>
          <p:nvPr/>
        </p:nvGrpSpPr>
        <p:grpSpPr>
          <a:xfrm>
            <a:off x="6028412" y="4197460"/>
            <a:ext cx="2040835" cy="276999"/>
            <a:chOff x="6091912" y="3618953"/>
            <a:chExt cx="2040835" cy="276999"/>
          </a:xfrm>
        </p:grpSpPr>
        <p:sp>
          <p:nvSpPr>
            <p:cNvPr id="36" name="Rectangle 35"/>
            <p:cNvSpPr/>
            <p:nvPr/>
          </p:nvSpPr>
          <p:spPr>
            <a:xfrm>
              <a:off x="6091912" y="3623733"/>
              <a:ext cx="2040835" cy="261007"/>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bg1"/>
                </a:solidFill>
              </a:endParaRPr>
            </a:p>
          </p:txBody>
        </p:sp>
        <p:sp>
          <p:nvSpPr>
            <p:cNvPr id="35" name="ZoneTexte 34"/>
            <p:cNvSpPr txBox="1"/>
            <p:nvPr/>
          </p:nvSpPr>
          <p:spPr>
            <a:xfrm>
              <a:off x="6656915" y="3618953"/>
              <a:ext cx="910827" cy="276999"/>
            </a:xfrm>
            <a:prstGeom prst="rect">
              <a:avLst/>
            </a:prstGeom>
            <a:noFill/>
          </p:spPr>
          <p:txBody>
            <a:bodyPr wrap="none" rtlCol="0">
              <a:spAutoFit/>
            </a:bodyPr>
            <a:lstStyle/>
            <a:p>
              <a:r>
                <a:rPr lang="fr-FR" sz="1200" err="1">
                  <a:solidFill>
                    <a:schemeClr val="bg1"/>
                  </a:solidFill>
                </a:rPr>
                <a:t>workspace</a:t>
              </a:r>
              <a:endParaRPr lang="fr-FR" sz="1200">
                <a:solidFill>
                  <a:schemeClr val="bg1"/>
                </a:solidFill>
              </a:endParaRPr>
            </a:p>
          </p:txBody>
        </p:sp>
      </p:grpSp>
      <p:sp>
        <p:nvSpPr>
          <p:cNvPr id="12" name="Rectangle 11">
            <a:extLst>
              <a:ext uri="{FF2B5EF4-FFF2-40B4-BE49-F238E27FC236}">
                <a16:creationId xmlns:a16="http://schemas.microsoft.com/office/drawing/2014/main" id="{DFE9E231-E67E-E4FD-D76C-CEE5689B5E2F}"/>
              </a:ext>
            </a:extLst>
          </p:cNvPr>
          <p:cNvSpPr/>
          <p:nvPr/>
        </p:nvSpPr>
        <p:spPr>
          <a:xfrm>
            <a:off x="8289537" y="4546908"/>
            <a:ext cx="698345" cy="5938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155335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texte 9"/>
          <p:cNvSpPr>
            <a:spLocks noGrp="1"/>
          </p:cNvSpPr>
          <p:nvPr>
            <p:ph type="body" sz="quarter" idx="14"/>
          </p:nvPr>
        </p:nvSpPr>
        <p:spPr>
          <a:xfrm>
            <a:off x="538480" y="371793"/>
            <a:ext cx="8472516" cy="432000"/>
          </a:xfrm>
        </p:spPr>
        <p:txBody>
          <a:bodyPr/>
          <a:lstStyle/>
          <a:p>
            <a:r>
              <a:rPr lang="fr-FR">
                <a:solidFill>
                  <a:schemeClr val="accent1"/>
                </a:solidFill>
              </a:rPr>
              <a:t>Pipeline As Code : les </a:t>
            </a:r>
            <a:r>
              <a:rPr lang="fr-FR" err="1">
                <a:solidFill>
                  <a:schemeClr val="accent1"/>
                </a:solidFill>
              </a:rPr>
              <a:t>Jenkinsfile</a:t>
            </a:r>
            <a:r>
              <a:rPr lang="fr-FR">
                <a:solidFill>
                  <a:schemeClr val="accent1"/>
                </a:solidFill>
              </a:rPr>
              <a:t>(s)</a:t>
            </a:r>
          </a:p>
        </p:txBody>
      </p:sp>
      <p:sp>
        <p:nvSpPr>
          <p:cNvPr id="7" name="Rectangle 6"/>
          <p:cNvSpPr/>
          <p:nvPr/>
        </p:nvSpPr>
        <p:spPr>
          <a:xfrm>
            <a:off x="1163782" y="1141532"/>
            <a:ext cx="7980218" cy="584775"/>
          </a:xfrm>
          <a:prstGeom prst="rect">
            <a:avLst/>
          </a:prstGeom>
          <a:solidFill>
            <a:srgbClr val="E5F5F6"/>
          </a:solidFill>
        </p:spPr>
        <p:txBody>
          <a:bodyPr wrap="square">
            <a:spAutoFit/>
          </a:bodyPr>
          <a:lstStyle/>
          <a:p>
            <a:pPr algn="just"/>
            <a:r>
              <a:rPr lang="fr-FR" sz="1600"/>
              <a:t>Le pipeline Jenkins (le processus de build) est décrit dans un fichier texte appelé ‘</a:t>
            </a:r>
            <a:r>
              <a:rPr lang="fr-FR" sz="1600" b="1"/>
              <a:t>Jenkinsfile</a:t>
            </a:r>
            <a:r>
              <a:rPr lang="fr-FR" sz="1600"/>
              <a:t>’ et persisté dans les sources du projet.</a:t>
            </a:r>
          </a:p>
        </p:txBody>
      </p:sp>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889" y="1171165"/>
            <a:ext cx="771733" cy="771733"/>
          </a:xfrm>
          <a:prstGeom prst="rect">
            <a:avLst/>
          </a:prstGeom>
        </p:spPr>
      </p:pic>
      <p:grpSp>
        <p:nvGrpSpPr>
          <p:cNvPr id="9" name="Groupe 8"/>
          <p:cNvGrpSpPr/>
          <p:nvPr/>
        </p:nvGrpSpPr>
        <p:grpSpPr>
          <a:xfrm>
            <a:off x="5175596" y="2105278"/>
            <a:ext cx="3835400" cy="2392909"/>
            <a:chOff x="5041569" y="2195269"/>
            <a:chExt cx="3835400" cy="2392909"/>
          </a:xfrm>
        </p:grpSpPr>
        <p:sp>
          <p:nvSpPr>
            <p:cNvPr id="21" name="Rectangle 20"/>
            <p:cNvSpPr/>
            <p:nvPr/>
          </p:nvSpPr>
          <p:spPr>
            <a:xfrm>
              <a:off x="5041569" y="2195269"/>
              <a:ext cx="3835400" cy="2392909"/>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t"/>
            <a:lstStyle/>
            <a:p>
              <a:pPr algn="ctr">
                <a:spcBef>
                  <a:spcPts val="600"/>
                </a:spcBef>
              </a:pPr>
              <a:r>
                <a:rPr lang="fr-FR" sz="2000" b="1">
                  <a:solidFill>
                    <a:schemeClr val="accent5"/>
                  </a:solidFill>
                </a:rPr>
                <a:t>A vous de jouer !</a:t>
              </a:r>
            </a:p>
          </p:txBody>
        </p:sp>
        <p:sp>
          <p:nvSpPr>
            <p:cNvPr id="22" name="Rectangle 21"/>
            <p:cNvSpPr/>
            <p:nvPr/>
          </p:nvSpPr>
          <p:spPr>
            <a:xfrm>
              <a:off x="5086755" y="2766033"/>
              <a:ext cx="3721100" cy="1754326"/>
            </a:xfrm>
            <a:prstGeom prst="rect">
              <a:avLst/>
            </a:prstGeom>
          </p:spPr>
          <p:txBody>
            <a:bodyPr wrap="square">
              <a:spAutoFit/>
            </a:bodyPr>
            <a:lstStyle/>
            <a:p>
              <a:pPr marL="342900" indent="-342900" algn="just">
                <a:spcAft>
                  <a:spcPts val="600"/>
                </a:spcAft>
                <a:buFont typeface="+mj-lt"/>
                <a:buAutoNum type="arabicPeriod"/>
              </a:pPr>
              <a:r>
                <a:rPr lang="fr-FR" sz="1400">
                  <a:effectLst/>
                </a:rPr>
                <a:t>Sur Gitlab, dans </a:t>
              </a:r>
              <a:r>
                <a:rPr lang="fr-FR" sz="1400"/>
                <a:t>votre</a:t>
              </a:r>
              <a:r>
                <a:rPr lang="fr-FR" sz="1400">
                  <a:effectLst/>
                </a:rPr>
                <a:t> projet HelloWorld, créer un fichier Jenkinsfile</a:t>
              </a:r>
            </a:p>
            <a:p>
              <a:pPr marL="342900" indent="-342900" algn="just">
                <a:spcAft>
                  <a:spcPts val="600"/>
                </a:spcAft>
                <a:buFont typeface="+mj-lt"/>
                <a:buAutoNum type="arabicPeriod"/>
              </a:pPr>
              <a:r>
                <a:rPr lang="fr-FR" sz="1400"/>
                <a:t>Sur Jenkins, créer un job pipeline multibranche s’appuyant sur le projet helloworld.</a:t>
              </a:r>
            </a:p>
            <a:p>
              <a:pPr marL="342900" indent="-342900" algn="just">
                <a:spcAft>
                  <a:spcPts val="600"/>
                </a:spcAft>
                <a:buFont typeface="+mj-lt"/>
                <a:buAutoNum type="arabicPeriod"/>
              </a:pPr>
              <a:r>
                <a:rPr lang="fr-FR" sz="1400"/>
                <a:t>Lancer un build du job et consulter les logs</a:t>
              </a:r>
              <a:endParaRPr lang="fr-FR" sz="1400">
                <a:effectLst/>
              </a:endParaRPr>
            </a:p>
          </p:txBody>
        </p:sp>
        <p:pic>
          <p:nvPicPr>
            <p:cNvPr id="23" name="Image 22"/>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186185" y="2195269"/>
              <a:ext cx="590550" cy="590550"/>
            </a:xfrm>
            <a:prstGeom prst="rect">
              <a:avLst/>
            </a:prstGeom>
          </p:spPr>
        </p:pic>
        <p:pic>
          <p:nvPicPr>
            <p:cNvPr id="24" name="Image 23"/>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a:off x="8172119" y="2195269"/>
              <a:ext cx="590550" cy="590550"/>
            </a:xfrm>
            <a:prstGeom prst="rect">
              <a:avLst/>
            </a:prstGeom>
          </p:spPr>
        </p:pic>
      </p:grpSp>
      <p:sp>
        <p:nvSpPr>
          <p:cNvPr id="2" name="Rectangle 1"/>
          <p:cNvSpPr/>
          <p:nvPr/>
        </p:nvSpPr>
        <p:spPr>
          <a:xfrm>
            <a:off x="433140" y="2397915"/>
            <a:ext cx="4406489" cy="1877437"/>
          </a:xfrm>
          <a:prstGeom prst="rect">
            <a:avLst/>
          </a:prstGeom>
        </p:spPr>
        <p:txBody>
          <a:bodyPr wrap="square">
            <a:spAutoFit/>
          </a:bodyPr>
          <a:lstStyle/>
          <a:p>
            <a:pPr marL="285750" indent="-285750" algn="just">
              <a:spcAft>
                <a:spcPts val="1200"/>
              </a:spcAft>
              <a:buFont typeface="Arial" panose="020B0604020202020204" pitchFamily="34" charset="0"/>
              <a:buChar char="•"/>
            </a:pPr>
            <a:r>
              <a:rPr lang="fr-FR" sz="1600"/>
              <a:t>Le processus de build peut être différencié par branche du projet</a:t>
            </a:r>
          </a:p>
          <a:p>
            <a:pPr marL="285750" indent="-285750" algn="just">
              <a:spcAft>
                <a:spcPts val="1200"/>
              </a:spcAft>
              <a:buFont typeface="Arial" panose="020B0604020202020204" pitchFamily="34" charset="0"/>
              <a:buChar char="•"/>
            </a:pPr>
            <a:r>
              <a:rPr lang="fr-FR" sz="1600"/>
              <a:t>Le développeur a la main sur le pipeline et peut le modifier à sa guise</a:t>
            </a:r>
          </a:p>
          <a:p>
            <a:pPr marL="285750" indent="-285750" algn="just">
              <a:spcAft>
                <a:spcPts val="1200"/>
              </a:spcAft>
              <a:buFont typeface="Arial" panose="020B0604020202020204" pitchFamily="34" charset="0"/>
              <a:buChar char="•"/>
            </a:pPr>
            <a:r>
              <a:rPr lang="fr-FR" sz="1600"/>
              <a:t>Le processus est partagé avec les différents membres du projet</a:t>
            </a:r>
          </a:p>
        </p:txBody>
      </p:sp>
      <p:cxnSp>
        <p:nvCxnSpPr>
          <p:cNvPr id="13" name="Connecteur droit 12"/>
          <p:cNvCxnSpPr/>
          <p:nvPr/>
        </p:nvCxnSpPr>
        <p:spPr>
          <a:xfrm flipV="1">
            <a:off x="433140" y="2170056"/>
            <a:ext cx="4406489" cy="70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ZoneTexte 13"/>
          <p:cNvSpPr txBox="1"/>
          <p:nvPr/>
        </p:nvSpPr>
        <p:spPr>
          <a:xfrm>
            <a:off x="1815774" y="1960021"/>
            <a:ext cx="1441420" cy="369332"/>
          </a:xfrm>
          <a:prstGeom prst="rect">
            <a:avLst/>
          </a:prstGeom>
          <a:solidFill>
            <a:schemeClr val="bg1"/>
          </a:solidFill>
        </p:spPr>
        <p:txBody>
          <a:bodyPr wrap="none" rtlCol="0">
            <a:spAutoFit/>
          </a:bodyPr>
          <a:lstStyle/>
          <a:p>
            <a:r>
              <a:rPr lang="fr-FR" b="1">
                <a:solidFill>
                  <a:schemeClr val="accent1"/>
                </a:solidFill>
              </a:rPr>
              <a:t>Remarques</a:t>
            </a:r>
          </a:p>
        </p:txBody>
      </p:sp>
      <p:sp>
        <p:nvSpPr>
          <p:cNvPr id="4" name="Rectangle 3">
            <a:extLst>
              <a:ext uri="{FF2B5EF4-FFF2-40B4-BE49-F238E27FC236}">
                <a16:creationId xmlns:a16="http://schemas.microsoft.com/office/drawing/2014/main" id="{715F87F8-CFB8-D28F-AA3D-0A8A9E8D5DBB}"/>
              </a:ext>
            </a:extLst>
          </p:cNvPr>
          <p:cNvSpPr/>
          <p:nvPr/>
        </p:nvSpPr>
        <p:spPr>
          <a:xfrm>
            <a:off x="8289537" y="4546908"/>
            <a:ext cx="698345" cy="5938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271E783D-706B-5296-B6DB-83E02D42D014}"/>
              </a:ext>
            </a:extLst>
          </p:cNvPr>
          <p:cNvSpPr/>
          <p:nvPr/>
        </p:nvSpPr>
        <p:spPr>
          <a:xfrm>
            <a:off x="469744" y="4616602"/>
            <a:ext cx="705314" cy="224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58280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e la date 5"/>
          <p:cNvSpPr>
            <a:spLocks noGrp="1"/>
          </p:cNvSpPr>
          <p:nvPr>
            <p:ph type="dt" sz="half" idx="10"/>
          </p:nvPr>
        </p:nvSpPr>
        <p:spPr>
          <a:prstGeom prst="rect">
            <a:avLst/>
          </a:prstGeom>
        </p:spPr>
        <p:txBody>
          <a:bodyPr/>
          <a:lstStyle/>
          <a:p>
            <a:fld id="{9409E44F-4DA2-3344-B4D4-18FBB75FA0F4}" type="datetime2">
              <a:rPr lang="fr-FR" smtClean="0"/>
              <a:t>mardi 7 janvier 2025</a:t>
            </a:fld>
            <a:endParaRPr lang="fr-FR"/>
          </a:p>
        </p:txBody>
      </p:sp>
      <p:sp>
        <p:nvSpPr>
          <p:cNvPr id="7" name="Espace réservé du numéro de diapositive 6"/>
          <p:cNvSpPr>
            <a:spLocks noGrp="1"/>
          </p:cNvSpPr>
          <p:nvPr>
            <p:ph type="sldNum" sz="quarter" idx="11"/>
          </p:nvPr>
        </p:nvSpPr>
        <p:spPr>
          <a:prstGeom prst="rect">
            <a:avLst/>
          </a:prstGeom>
        </p:spPr>
        <p:txBody>
          <a:bodyPr/>
          <a:lstStyle/>
          <a:p>
            <a:fld id="{733122C9-A0B9-462F-8757-0847AD287B63}" type="slidenum">
              <a:rPr lang="fr-FR" smtClean="0"/>
              <a:pPr/>
              <a:t>26</a:t>
            </a:fld>
            <a:endParaRPr lang="fr-FR"/>
          </a:p>
        </p:txBody>
      </p:sp>
      <p:sp>
        <p:nvSpPr>
          <p:cNvPr id="10" name="Espace réservé du texte 5"/>
          <p:cNvSpPr>
            <a:spLocks noGrp="1"/>
          </p:cNvSpPr>
          <p:nvPr>
            <p:ph type="body" sz="quarter" idx="19"/>
          </p:nvPr>
        </p:nvSpPr>
        <p:spPr>
          <a:xfrm>
            <a:off x="539749" y="633883"/>
            <a:ext cx="8484507" cy="3600000"/>
          </a:xfrm>
        </p:spPr>
        <p:txBody>
          <a:bodyPr/>
          <a:lstStyle/>
          <a:p>
            <a:r>
              <a:rPr lang="fr-FR">
                <a:solidFill>
                  <a:schemeClr val="accent1"/>
                </a:solidFill>
              </a:rPr>
              <a:t>La gestion des dépendances et des binaires</a:t>
            </a:r>
          </a:p>
        </p:txBody>
      </p:sp>
      <p:pic>
        <p:nvPicPr>
          <p:cNvPr id="3075" name="Picture 3" descr="D:\Users\pogu09681\Documents\SUPPORT\E.SNCF\Formation EUL\images\nexus-repo-2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41356" y="4006311"/>
            <a:ext cx="800557" cy="80055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3D824A47-90D8-279B-8402-15593B56612D}"/>
              </a:ext>
            </a:extLst>
          </p:cNvPr>
          <p:cNvSpPr/>
          <p:nvPr/>
        </p:nvSpPr>
        <p:spPr>
          <a:xfrm>
            <a:off x="8289537" y="4546908"/>
            <a:ext cx="698345" cy="5938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93C42E71-55DE-F7D2-9C71-1EDD1674B0D0}"/>
              </a:ext>
            </a:extLst>
          </p:cNvPr>
          <p:cNvSpPr/>
          <p:nvPr/>
        </p:nvSpPr>
        <p:spPr>
          <a:xfrm>
            <a:off x="469744" y="4616602"/>
            <a:ext cx="705314" cy="224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739178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texte 9"/>
          <p:cNvSpPr>
            <a:spLocks noGrp="1"/>
          </p:cNvSpPr>
          <p:nvPr>
            <p:ph type="body" sz="quarter" idx="14"/>
          </p:nvPr>
        </p:nvSpPr>
        <p:spPr>
          <a:xfrm>
            <a:off x="538480" y="371793"/>
            <a:ext cx="8472516" cy="432000"/>
          </a:xfrm>
        </p:spPr>
        <p:txBody>
          <a:bodyPr/>
          <a:lstStyle/>
          <a:p>
            <a:r>
              <a:rPr lang="fr-FR">
                <a:solidFill>
                  <a:schemeClr val="accent1"/>
                </a:solidFill>
              </a:rPr>
              <a:t>La gestion des binaires avec Artifactory</a:t>
            </a:r>
          </a:p>
        </p:txBody>
      </p:sp>
      <p:pic>
        <p:nvPicPr>
          <p:cNvPr id="13" name="Imag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576" y="1321867"/>
            <a:ext cx="771733" cy="771733"/>
          </a:xfrm>
          <a:prstGeom prst="rect">
            <a:avLst/>
          </a:prstGeom>
        </p:spPr>
      </p:pic>
      <p:cxnSp>
        <p:nvCxnSpPr>
          <p:cNvPr id="6" name="Connecteur droit 5"/>
          <p:cNvCxnSpPr/>
          <p:nvPr/>
        </p:nvCxnSpPr>
        <p:spPr>
          <a:xfrm>
            <a:off x="538480" y="2290418"/>
            <a:ext cx="354568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ZoneTexte 6"/>
          <p:cNvSpPr txBox="1"/>
          <p:nvPr/>
        </p:nvSpPr>
        <p:spPr>
          <a:xfrm>
            <a:off x="1219179" y="2092272"/>
            <a:ext cx="2146100" cy="369332"/>
          </a:xfrm>
          <a:prstGeom prst="rect">
            <a:avLst/>
          </a:prstGeom>
          <a:solidFill>
            <a:schemeClr val="bg1"/>
          </a:solidFill>
        </p:spPr>
        <p:txBody>
          <a:bodyPr wrap="none" rtlCol="0">
            <a:spAutoFit/>
          </a:bodyPr>
          <a:lstStyle/>
          <a:p>
            <a:r>
              <a:rPr lang="fr-FR" b="1">
                <a:solidFill>
                  <a:schemeClr val="accent1"/>
                </a:solidFill>
              </a:rPr>
              <a:t>Format de dépôts</a:t>
            </a:r>
          </a:p>
        </p:txBody>
      </p:sp>
      <p:sp>
        <p:nvSpPr>
          <p:cNvPr id="8" name="ZoneTexte 7"/>
          <p:cNvSpPr txBox="1"/>
          <p:nvPr/>
        </p:nvSpPr>
        <p:spPr>
          <a:xfrm>
            <a:off x="538480" y="2461604"/>
            <a:ext cx="3577647" cy="1631216"/>
          </a:xfrm>
          <a:prstGeom prst="rect">
            <a:avLst/>
          </a:prstGeom>
          <a:noFill/>
        </p:spPr>
        <p:txBody>
          <a:bodyPr wrap="square" rtlCol="0">
            <a:spAutoFit/>
          </a:bodyPr>
          <a:lstStyle/>
          <a:p>
            <a:pPr marL="182563" indent="-182563" algn="just">
              <a:spcAft>
                <a:spcPts val="600"/>
              </a:spcAft>
              <a:buFont typeface="Arial" panose="020B0604020202020204" pitchFamily="34" charset="0"/>
              <a:buChar char="•"/>
            </a:pPr>
            <a:r>
              <a:rPr lang="fr-FR" sz="1600" b="1" err="1"/>
              <a:t>Maven</a:t>
            </a:r>
            <a:endParaRPr lang="fr-FR" sz="1600" b="1"/>
          </a:p>
          <a:p>
            <a:pPr marL="182563" indent="-182563" algn="just">
              <a:spcAft>
                <a:spcPts val="600"/>
              </a:spcAft>
              <a:buFont typeface="Arial" panose="020B0604020202020204" pitchFamily="34" charset="0"/>
              <a:buChar char="•"/>
            </a:pPr>
            <a:r>
              <a:rPr lang="fr-FR" sz="1600" b="1" err="1"/>
              <a:t>Npm</a:t>
            </a:r>
            <a:endParaRPr lang="fr-FR" sz="1600" b="1"/>
          </a:p>
          <a:p>
            <a:pPr marL="182563" indent="-182563" algn="just">
              <a:spcAft>
                <a:spcPts val="600"/>
              </a:spcAft>
              <a:buFont typeface="Arial" panose="020B0604020202020204" pitchFamily="34" charset="0"/>
              <a:buChar char="•"/>
            </a:pPr>
            <a:r>
              <a:rPr lang="fr-FR" sz="1600" b="1" err="1"/>
              <a:t>Pypi</a:t>
            </a:r>
            <a:endParaRPr lang="fr-FR" sz="1600" b="1"/>
          </a:p>
          <a:p>
            <a:pPr marL="182563" indent="-182563" algn="just">
              <a:spcAft>
                <a:spcPts val="600"/>
              </a:spcAft>
              <a:buFont typeface="Arial" panose="020B0604020202020204" pitchFamily="34" charset="0"/>
              <a:buChar char="•"/>
            </a:pPr>
            <a:r>
              <a:rPr lang="fr-FR" sz="1600" b="1" err="1"/>
              <a:t>Generic</a:t>
            </a:r>
            <a:endParaRPr lang="fr-FR" sz="1600" b="1"/>
          </a:p>
          <a:p>
            <a:pPr marL="182563" indent="-182563" algn="just">
              <a:spcAft>
                <a:spcPts val="600"/>
              </a:spcAft>
              <a:buFont typeface="Arial" panose="020B0604020202020204" pitchFamily="34" charset="0"/>
              <a:buChar char="•"/>
            </a:pPr>
            <a:r>
              <a:rPr lang="fr-FR" sz="1600" b="1"/>
              <a:t>…</a:t>
            </a:r>
          </a:p>
        </p:txBody>
      </p:sp>
      <p:cxnSp>
        <p:nvCxnSpPr>
          <p:cNvPr id="9" name="Connecteur droit 8"/>
          <p:cNvCxnSpPr/>
          <p:nvPr/>
        </p:nvCxnSpPr>
        <p:spPr>
          <a:xfrm>
            <a:off x="4661452" y="2290418"/>
            <a:ext cx="423407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5412311" y="2092272"/>
            <a:ext cx="1880643" cy="369332"/>
          </a:xfrm>
          <a:prstGeom prst="rect">
            <a:avLst/>
          </a:prstGeom>
          <a:solidFill>
            <a:schemeClr val="bg1"/>
          </a:solidFill>
        </p:spPr>
        <p:txBody>
          <a:bodyPr wrap="none" rtlCol="0">
            <a:spAutoFit/>
          </a:bodyPr>
          <a:lstStyle/>
          <a:p>
            <a:r>
              <a:rPr lang="fr-FR" b="1">
                <a:solidFill>
                  <a:schemeClr val="accent1"/>
                </a:solidFill>
              </a:rPr>
              <a:t>Type de dépôts</a:t>
            </a:r>
          </a:p>
        </p:txBody>
      </p:sp>
      <p:sp>
        <p:nvSpPr>
          <p:cNvPr id="16" name="Organigramme : Processus 15"/>
          <p:cNvSpPr/>
          <p:nvPr/>
        </p:nvSpPr>
        <p:spPr>
          <a:xfrm>
            <a:off x="5556761" y="2839974"/>
            <a:ext cx="914400" cy="543728"/>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a:t>Dépôt local</a:t>
            </a:r>
          </a:p>
        </p:txBody>
      </p:sp>
      <p:sp>
        <p:nvSpPr>
          <p:cNvPr id="17" name="Organigramme : Processus 16"/>
          <p:cNvSpPr/>
          <p:nvPr/>
        </p:nvSpPr>
        <p:spPr>
          <a:xfrm>
            <a:off x="5338520" y="2716816"/>
            <a:ext cx="2408150" cy="1974745"/>
          </a:xfrm>
          <a:prstGeom prst="flowChartProcess">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Organigramme : Processus 17"/>
          <p:cNvSpPr/>
          <p:nvPr/>
        </p:nvSpPr>
        <p:spPr>
          <a:xfrm>
            <a:off x="6013961" y="3858338"/>
            <a:ext cx="1077132" cy="645762"/>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a:t>Dépôt Virtuel (RO)</a:t>
            </a:r>
          </a:p>
        </p:txBody>
      </p:sp>
      <p:sp>
        <p:nvSpPr>
          <p:cNvPr id="19" name="Organigramme : Processus 18"/>
          <p:cNvSpPr/>
          <p:nvPr/>
        </p:nvSpPr>
        <p:spPr>
          <a:xfrm>
            <a:off x="6692011" y="2838034"/>
            <a:ext cx="914400" cy="613477"/>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a:t>Dépôt </a:t>
            </a:r>
            <a:r>
              <a:rPr lang="fr-FR" sz="1400" err="1"/>
              <a:t>remote</a:t>
            </a:r>
            <a:r>
              <a:rPr lang="fr-FR" sz="1400"/>
              <a:t> (proxy)</a:t>
            </a:r>
          </a:p>
        </p:txBody>
      </p:sp>
      <p:sp>
        <p:nvSpPr>
          <p:cNvPr id="20" name="Nuage 19"/>
          <p:cNvSpPr/>
          <p:nvPr/>
        </p:nvSpPr>
        <p:spPr>
          <a:xfrm>
            <a:off x="8269152" y="2461604"/>
            <a:ext cx="626369" cy="598973"/>
          </a:xfrm>
          <a:prstGeom prst="cloud">
            <a:avLst/>
          </a:prstGeom>
          <a:no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Organigramme : Processus 20"/>
          <p:cNvSpPr/>
          <p:nvPr/>
        </p:nvSpPr>
        <p:spPr>
          <a:xfrm>
            <a:off x="8120455" y="3348834"/>
            <a:ext cx="914400" cy="612182"/>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a:t>Dépôt</a:t>
            </a:r>
          </a:p>
          <a:p>
            <a:pPr algn="ctr"/>
            <a:r>
              <a:rPr lang="fr-FR" sz="1400"/>
              <a:t>Public</a:t>
            </a:r>
          </a:p>
        </p:txBody>
      </p:sp>
      <p:cxnSp>
        <p:nvCxnSpPr>
          <p:cNvPr id="22" name="Connecteur droit avec flèche 21"/>
          <p:cNvCxnSpPr>
            <a:stCxn id="20" idx="1"/>
            <a:endCxn id="21" idx="0"/>
          </p:cNvCxnSpPr>
          <p:nvPr/>
        </p:nvCxnSpPr>
        <p:spPr>
          <a:xfrm flipH="1">
            <a:off x="8577655" y="3059939"/>
            <a:ext cx="4682" cy="2888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Connecteur en angle 22"/>
          <p:cNvCxnSpPr>
            <a:stCxn id="18" idx="0"/>
            <a:endCxn id="16" idx="2"/>
          </p:cNvCxnSpPr>
          <p:nvPr/>
        </p:nvCxnSpPr>
        <p:spPr>
          <a:xfrm rot="16200000" flipV="1">
            <a:off x="6045926" y="3351737"/>
            <a:ext cx="474636" cy="53856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Connecteur en angle 23"/>
          <p:cNvCxnSpPr>
            <a:stCxn id="18" idx="0"/>
            <a:endCxn id="19" idx="2"/>
          </p:cNvCxnSpPr>
          <p:nvPr/>
        </p:nvCxnSpPr>
        <p:spPr>
          <a:xfrm rot="5400000" flipH="1" flipV="1">
            <a:off x="6647456" y="3356583"/>
            <a:ext cx="406827" cy="596684"/>
          </a:xfrm>
          <a:prstGeom prst="bentConnector3">
            <a:avLst>
              <a:gd name="adj1" fmla="val 5952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Connecteur en angle 25"/>
          <p:cNvCxnSpPr>
            <a:stCxn id="19" idx="3"/>
            <a:endCxn id="20" idx="2"/>
          </p:cNvCxnSpPr>
          <p:nvPr/>
        </p:nvCxnSpPr>
        <p:spPr>
          <a:xfrm flipV="1">
            <a:off x="7606411" y="2761091"/>
            <a:ext cx="664684" cy="383682"/>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9C03BC21-F816-4A18-B832-BB98A24B3BC1}"/>
              </a:ext>
            </a:extLst>
          </p:cNvPr>
          <p:cNvSpPr/>
          <p:nvPr/>
        </p:nvSpPr>
        <p:spPr>
          <a:xfrm>
            <a:off x="1055230" y="1182484"/>
            <a:ext cx="7980218" cy="830997"/>
          </a:xfrm>
          <a:prstGeom prst="rect">
            <a:avLst/>
          </a:prstGeom>
          <a:solidFill>
            <a:srgbClr val="E5F5F6"/>
          </a:solidFill>
        </p:spPr>
        <p:txBody>
          <a:bodyPr wrap="square">
            <a:spAutoFit/>
          </a:bodyPr>
          <a:lstStyle/>
          <a:p>
            <a:pPr algn="just"/>
            <a:r>
              <a:rPr lang="fr-FR" sz="1600" b="1"/>
              <a:t>Artifactory</a:t>
            </a:r>
            <a:r>
              <a:rPr lang="fr-FR" sz="1600"/>
              <a:t> est un outil développé par </a:t>
            </a:r>
            <a:r>
              <a:rPr lang="fr-FR" sz="1600" b="1" err="1"/>
              <a:t>JFrog</a:t>
            </a:r>
            <a:r>
              <a:rPr lang="fr-FR" sz="1600"/>
              <a:t> permettant de stocker les binaires d’un projet suivant la technologie associée. Il permet de gérer l’accès aux binaires de manière sécurisée (droits utilisateurs).</a:t>
            </a:r>
            <a:endParaRPr lang="fr-FR" sz="1600" b="1"/>
          </a:p>
        </p:txBody>
      </p:sp>
      <p:pic>
        <p:nvPicPr>
          <p:cNvPr id="15" name="Image 14">
            <a:extLst>
              <a:ext uri="{FF2B5EF4-FFF2-40B4-BE49-F238E27FC236}">
                <a16:creationId xmlns:a16="http://schemas.microsoft.com/office/drawing/2014/main" id="{36696EB6-68C7-4B78-80E3-6CAD166581A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3285" y="4281832"/>
            <a:ext cx="301056" cy="335889"/>
          </a:xfrm>
          <a:prstGeom prst="rect">
            <a:avLst/>
          </a:prstGeom>
        </p:spPr>
      </p:pic>
      <p:sp>
        <p:nvSpPr>
          <p:cNvPr id="3" name="Rectangle 2">
            <a:extLst>
              <a:ext uri="{FF2B5EF4-FFF2-40B4-BE49-F238E27FC236}">
                <a16:creationId xmlns:a16="http://schemas.microsoft.com/office/drawing/2014/main" id="{70B86FA2-8E97-FDB8-BD43-DD4EFF79D67D}"/>
              </a:ext>
            </a:extLst>
          </p:cNvPr>
          <p:cNvSpPr/>
          <p:nvPr/>
        </p:nvSpPr>
        <p:spPr>
          <a:xfrm>
            <a:off x="8289537" y="4546908"/>
            <a:ext cx="698345" cy="5938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F3F5B9C8-8771-3EE3-2F7B-ACA72CBF27D3}"/>
              </a:ext>
            </a:extLst>
          </p:cNvPr>
          <p:cNvSpPr/>
          <p:nvPr/>
        </p:nvSpPr>
        <p:spPr>
          <a:xfrm>
            <a:off x="469744" y="4616602"/>
            <a:ext cx="705314" cy="224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07790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texte 9"/>
          <p:cNvSpPr>
            <a:spLocks noGrp="1"/>
          </p:cNvSpPr>
          <p:nvPr>
            <p:ph type="body" sz="quarter" idx="14"/>
          </p:nvPr>
        </p:nvSpPr>
        <p:spPr>
          <a:xfrm>
            <a:off x="538480" y="371793"/>
            <a:ext cx="8472516" cy="432000"/>
          </a:xfrm>
        </p:spPr>
        <p:txBody>
          <a:bodyPr/>
          <a:lstStyle/>
          <a:p>
            <a:r>
              <a:rPr lang="fr-FR">
                <a:solidFill>
                  <a:schemeClr val="accent1"/>
                </a:solidFill>
              </a:rPr>
              <a:t>Zoom sur les dépôts Maven</a:t>
            </a:r>
          </a:p>
        </p:txBody>
      </p:sp>
      <p:sp>
        <p:nvSpPr>
          <p:cNvPr id="11" name="Rectangle 10"/>
          <p:cNvSpPr/>
          <p:nvPr/>
        </p:nvSpPr>
        <p:spPr>
          <a:xfrm>
            <a:off x="1163782" y="1171165"/>
            <a:ext cx="7427768" cy="1077218"/>
          </a:xfrm>
          <a:prstGeom prst="rect">
            <a:avLst/>
          </a:prstGeom>
          <a:solidFill>
            <a:srgbClr val="E5F5F6"/>
          </a:solidFill>
        </p:spPr>
        <p:txBody>
          <a:bodyPr wrap="square">
            <a:spAutoFit/>
          </a:bodyPr>
          <a:lstStyle/>
          <a:p>
            <a:pPr algn="just"/>
            <a:r>
              <a:rPr lang="fr-FR" sz="1600"/>
              <a:t>Les binaires sous </a:t>
            </a:r>
            <a:r>
              <a:rPr lang="fr-FR" sz="1600" err="1"/>
              <a:t>maven</a:t>
            </a:r>
            <a:r>
              <a:rPr lang="fr-FR" sz="1600"/>
              <a:t> se caractérisent par les informations</a:t>
            </a:r>
          </a:p>
          <a:p>
            <a:pPr lvl="1" algn="just"/>
            <a:r>
              <a:rPr lang="fr-FR" sz="1600" b="1"/>
              <a:t>Group ID</a:t>
            </a:r>
          </a:p>
          <a:p>
            <a:pPr lvl="1" algn="just"/>
            <a:r>
              <a:rPr lang="fr-FR" sz="1600" b="1"/>
              <a:t>Artefact ID</a:t>
            </a:r>
          </a:p>
          <a:p>
            <a:pPr lvl="1" algn="just"/>
            <a:r>
              <a:rPr lang="fr-FR" sz="1600" b="1"/>
              <a:t>Version</a:t>
            </a:r>
          </a:p>
        </p:txBody>
      </p:sp>
      <p:pic>
        <p:nvPicPr>
          <p:cNvPr id="13" name="Imag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576" y="1321867"/>
            <a:ext cx="771733" cy="771733"/>
          </a:xfrm>
          <a:prstGeom prst="rect">
            <a:avLst/>
          </a:prstGeom>
        </p:spPr>
      </p:pic>
      <p:cxnSp>
        <p:nvCxnSpPr>
          <p:cNvPr id="6" name="Connecteur droit 5"/>
          <p:cNvCxnSpPr>
            <a:cxnSpLocks/>
          </p:cNvCxnSpPr>
          <p:nvPr/>
        </p:nvCxnSpPr>
        <p:spPr>
          <a:xfrm>
            <a:off x="506521" y="2446529"/>
            <a:ext cx="808502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ZoneTexte 6"/>
          <p:cNvSpPr txBox="1"/>
          <p:nvPr/>
        </p:nvSpPr>
        <p:spPr>
          <a:xfrm>
            <a:off x="3475985" y="2241965"/>
            <a:ext cx="2146100" cy="369332"/>
          </a:xfrm>
          <a:prstGeom prst="rect">
            <a:avLst/>
          </a:prstGeom>
          <a:solidFill>
            <a:schemeClr val="bg1"/>
          </a:solidFill>
        </p:spPr>
        <p:txBody>
          <a:bodyPr wrap="none" rtlCol="0">
            <a:spAutoFit/>
          </a:bodyPr>
          <a:lstStyle/>
          <a:p>
            <a:r>
              <a:rPr lang="fr-FR" b="1">
                <a:solidFill>
                  <a:schemeClr val="accent1"/>
                </a:solidFill>
              </a:rPr>
              <a:t>Format de dépôts</a:t>
            </a:r>
          </a:p>
        </p:txBody>
      </p:sp>
      <p:sp>
        <p:nvSpPr>
          <p:cNvPr id="8" name="ZoneTexte 7"/>
          <p:cNvSpPr txBox="1"/>
          <p:nvPr/>
        </p:nvSpPr>
        <p:spPr>
          <a:xfrm>
            <a:off x="506520" y="2611297"/>
            <a:ext cx="7904055" cy="1877437"/>
          </a:xfrm>
          <a:prstGeom prst="rect">
            <a:avLst/>
          </a:prstGeom>
          <a:noFill/>
        </p:spPr>
        <p:txBody>
          <a:bodyPr wrap="square" lIns="91440" tIns="45720" rIns="91440" bIns="45720" rtlCol="0" anchor="t">
            <a:spAutoFit/>
          </a:bodyPr>
          <a:lstStyle/>
          <a:p>
            <a:pPr algn="just">
              <a:spcAft>
                <a:spcPts val="600"/>
              </a:spcAft>
            </a:pPr>
            <a:r>
              <a:rPr lang="fr-FR" sz="1600" b="1"/>
              <a:t>Les dépôts de type snapshots : </a:t>
            </a:r>
          </a:p>
          <a:p>
            <a:pPr algn="just">
              <a:spcAft>
                <a:spcPts val="600"/>
              </a:spcAft>
            </a:pPr>
            <a:r>
              <a:rPr lang="fr-FR" sz="1600"/>
              <a:t>Contient des binaires snapshots (version suffixée en </a:t>
            </a:r>
            <a:r>
              <a:rPr lang="fr-FR" sz="1600" b="1"/>
              <a:t>–SNAPSHOT</a:t>
            </a:r>
            <a:r>
              <a:rPr lang="fr-FR" sz="1600"/>
              <a:t>).</a:t>
            </a:r>
          </a:p>
          <a:p>
            <a:pPr algn="just">
              <a:spcAft>
                <a:spcPts val="600"/>
              </a:spcAft>
            </a:pPr>
            <a:r>
              <a:rPr lang="fr-FR" sz="1600"/>
              <a:t>Ne nécessite pas une montée de version lors d’un </a:t>
            </a:r>
            <a:r>
              <a:rPr lang="fr-FR" sz="1600" err="1"/>
              <a:t>build</a:t>
            </a:r>
            <a:r>
              <a:rPr lang="fr-FR" sz="1600"/>
              <a:t> </a:t>
            </a:r>
            <a:r>
              <a:rPr lang="fr-FR" sz="1600">
                <a:sym typeface="Wingdings" panose="05000000000000000000" pitchFamily="2" charset="2"/>
              </a:rPr>
              <a:t>: écriture du binaire dans la même version avec un timestamp différent</a:t>
            </a:r>
          </a:p>
          <a:p>
            <a:pPr algn="just">
              <a:spcAft>
                <a:spcPts val="600"/>
              </a:spcAft>
            </a:pPr>
            <a:r>
              <a:rPr lang="fr-FR" sz="1600" b="1"/>
              <a:t>Les dépôts de type releases :</a:t>
            </a:r>
          </a:p>
          <a:p>
            <a:pPr algn="just">
              <a:spcAft>
                <a:spcPts val="600"/>
              </a:spcAft>
            </a:pPr>
            <a:r>
              <a:rPr lang="fr-FR" sz="1600"/>
              <a:t>Pas de redéploiement possible d’une même version. A chaque </a:t>
            </a:r>
            <a:r>
              <a:rPr lang="fr-FR" sz="1600" err="1"/>
              <a:t>build</a:t>
            </a:r>
            <a:r>
              <a:rPr lang="fr-FR" sz="1600"/>
              <a:t>, une nouvelle version</a:t>
            </a:r>
          </a:p>
        </p:txBody>
      </p:sp>
      <p:sp>
        <p:nvSpPr>
          <p:cNvPr id="3" name="Rectangle 2">
            <a:extLst>
              <a:ext uri="{FF2B5EF4-FFF2-40B4-BE49-F238E27FC236}">
                <a16:creationId xmlns:a16="http://schemas.microsoft.com/office/drawing/2014/main" id="{32A412A3-63F9-2145-28DF-A16A580A18FA}"/>
              </a:ext>
            </a:extLst>
          </p:cNvPr>
          <p:cNvSpPr/>
          <p:nvPr/>
        </p:nvSpPr>
        <p:spPr>
          <a:xfrm>
            <a:off x="8289537" y="4546908"/>
            <a:ext cx="698345" cy="5938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5B7CEC9D-54F2-4034-F422-B9D88958DF83}"/>
              </a:ext>
            </a:extLst>
          </p:cNvPr>
          <p:cNvSpPr/>
          <p:nvPr/>
        </p:nvSpPr>
        <p:spPr>
          <a:xfrm>
            <a:off x="469744" y="4616602"/>
            <a:ext cx="705314" cy="224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07931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texte 9"/>
          <p:cNvSpPr>
            <a:spLocks noGrp="1"/>
          </p:cNvSpPr>
          <p:nvPr>
            <p:ph type="body" sz="quarter" idx="14"/>
          </p:nvPr>
        </p:nvSpPr>
        <p:spPr>
          <a:xfrm>
            <a:off x="538480" y="371793"/>
            <a:ext cx="8472516" cy="432000"/>
          </a:xfrm>
        </p:spPr>
        <p:txBody>
          <a:bodyPr/>
          <a:lstStyle/>
          <a:p>
            <a:r>
              <a:rPr lang="fr-FR">
                <a:solidFill>
                  <a:schemeClr val="accent1"/>
                </a:solidFill>
              </a:rPr>
              <a:t>La gestion des dépendances</a:t>
            </a:r>
          </a:p>
        </p:txBody>
      </p:sp>
      <p:sp>
        <p:nvSpPr>
          <p:cNvPr id="11" name="Rectangle 10"/>
          <p:cNvSpPr/>
          <p:nvPr/>
        </p:nvSpPr>
        <p:spPr>
          <a:xfrm>
            <a:off x="1163782" y="1171165"/>
            <a:ext cx="7127811" cy="830997"/>
          </a:xfrm>
          <a:prstGeom prst="rect">
            <a:avLst/>
          </a:prstGeom>
          <a:solidFill>
            <a:srgbClr val="E5F5F6"/>
          </a:solidFill>
        </p:spPr>
        <p:txBody>
          <a:bodyPr wrap="square" lIns="91440" tIns="45720" rIns="91440" bIns="45720" anchor="t">
            <a:spAutoFit/>
          </a:bodyPr>
          <a:lstStyle/>
          <a:p>
            <a:pPr algn="just"/>
            <a:r>
              <a:rPr lang="fr-FR" sz="1600"/>
              <a:t>Les dépendances des projets sont également gérées dans </a:t>
            </a:r>
            <a:r>
              <a:rPr lang="fr-FR" sz="1600" err="1"/>
              <a:t>Artifactory</a:t>
            </a:r>
          </a:p>
          <a:p>
            <a:pPr algn="just"/>
            <a:endParaRPr lang="fr-FR" sz="1600"/>
          </a:p>
          <a:p>
            <a:pPr marL="182245" indent="-182245" algn="just">
              <a:spcAft>
                <a:spcPts val="600"/>
              </a:spcAft>
              <a:buFont typeface="Arial" panose="020B0604020202020204" pitchFamily="34" charset="0"/>
              <a:buChar char="•"/>
            </a:pPr>
            <a:r>
              <a:rPr lang="fr-FR" sz="1600" b="1" err="1"/>
              <a:t>Artifactory</a:t>
            </a:r>
            <a:r>
              <a:rPr lang="fr-FR" sz="1600" b="1"/>
              <a:t> « </a:t>
            </a:r>
            <a:r>
              <a:rPr lang="fr-FR" sz="1600" b="1" err="1"/>
              <a:t>proxifier</a:t>
            </a:r>
            <a:r>
              <a:rPr lang="fr-FR" sz="1600" b="1"/>
              <a:t> » les principaux dépôts de librairies publics et privés</a:t>
            </a:r>
          </a:p>
        </p:txBody>
      </p:sp>
      <p:pic>
        <p:nvPicPr>
          <p:cNvPr id="13" name="Imag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576" y="1321867"/>
            <a:ext cx="771733" cy="771733"/>
          </a:xfrm>
          <a:prstGeom prst="rect">
            <a:avLst/>
          </a:prstGeom>
        </p:spPr>
      </p:pic>
      <p:cxnSp>
        <p:nvCxnSpPr>
          <p:cNvPr id="6" name="Connecteur droit 5"/>
          <p:cNvCxnSpPr/>
          <p:nvPr/>
        </p:nvCxnSpPr>
        <p:spPr>
          <a:xfrm>
            <a:off x="440574" y="2264248"/>
            <a:ext cx="385710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ZoneTexte 6"/>
          <p:cNvSpPr txBox="1"/>
          <p:nvPr/>
        </p:nvSpPr>
        <p:spPr>
          <a:xfrm>
            <a:off x="1099934" y="2046948"/>
            <a:ext cx="2460930" cy="369332"/>
          </a:xfrm>
          <a:prstGeom prst="rect">
            <a:avLst/>
          </a:prstGeom>
          <a:solidFill>
            <a:schemeClr val="bg1"/>
          </a:solidFill>
        </p:spPr>
        <p:txBody>
          <a:bodyPr wrap="square" rtlCol="0">
            <a:spAutoFit/>
          </a:bodyPr>
          <a:lstStyle/>
          <a:p>
            <a:r>
              <a:rPr lang="fr-FR" b="1">
                <a:solidFill>
                  <a:schemeClr val="accent1"/>
                </a:solidFill>
              </a:rPr>
              <a:t>Types de dépendances</a:t>
            </a:r>
          </a:p>
        </p:txBody>
      </p:sp>
      <p:sp>
        <p:nvSpPr>
          <p:cNvPr id="8" name="ZoneTexte 7"/>
          <p:cNvSpPr txBox="1"/>
          <p:nvPr/>
        </p:nvSpPr>
        <p:spPr>
          <a:xfrm>
            <a:off x="440574" y="2461067"/>
            <a:ext cx="3857107" cy="1154162"/>
          </a:xfrm>
          <a:prstGeom prst="rect">
            <a:avLst/>
          </a:prstGeom>
          <a:noFill/>
        </p:spPr>
        <p:txBody>
          <a:bodyPr wrap="square" lIns="91440" tIns="45720" rIns="91440" bIns="45720" rtlCol="0" anchor="t">
            <a:spAutoFit/>
          </a:bodyPr>
          <a:lstStyle/>
          <a:p>
            <a:pPr marL="182245" indent="-182245" algn="just">
              <a:spcAft>
                <a:spcPts val="600"/>
              </a:spcAft>
              <a:buFont typeface="Arial" panose="020B0604020202020204" pitchFamily="34" charset="0"/>
              <a:buChar char="•"/>
            </a:pPr>
            <a:r>
              <a:rPr lang="fr-FR" sz="1600" b="1"/>
              <a:t>Dépendances de Build : Utiles à la construction et au test du livrable</a:t>
            </a:r>
            <a:endParaRPr lang="fr-FR"/>
          </a:p>
          <a:p>
            <a:pPr marL="182245" indent="-182245" algn="just">
              <a:spcAft>
                <a:spcPts val="600"/>
              </a:spcAft>
              <a:buFont typeface="Arial" panose="020B0604020202020204" pitchFamily="34" charset="0"/>
              <a:buChar char="•"/>
            </a:pPr>
            <a:r>
              <a:rPr lang="fr-FR" sz="1600" b="1"/>
              <a:t>Dépendances de run : Embarquées dans le binaire produit</a:t>
            </a:r>
          </a:p>
        </p:txBody>
      </p:sp>
      <p:cxnSp>
        <p:nvCxnSpPr>
          <p:cNvPr id="9" name="Connecteur droit 8"/>
          <p:cNvCxnSpPr/>
          <p:nvPr/>
        </p:nvCxnSpPr>
        <p:spPr>
          <a:xfrm>
            <a:off x="4729545" y="2273084"/>
            <a:ext cx="385710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5466361" y="2046948"/>
            <a:ext cx="2460930" cy="369332"/>
          </a:xfrm>
          <a:prstGeom prst="rect">
            <a:avLst/>
          </a:prstGeom>
          <a:solidFill>
            <a:schemeClr val="bg1"/>
          </a:solidFill>
        </p:spPr>
        <p:txBody>
          <a:bodyPr wrap="none" rtlCol="0">
            <a:spAutoFit/>
          </a:bodyPr>
          <a:lstStyle/>
          <a:p>
            <a:r>
              <a:rPr lang="fr-FR" b="1">
                <a:solidFill>
                  <a:schemeClr val="accent1"/>
                </a:solidFill>
              </a:rPr>
              <a:t>Dépendances publiques</a:t>
            </a:r>
          </a:p>
        </p:txBody>
      </p:sp>
      <p:sp>
        <p:nvSpPr>
          <p:cNvPr id="15" name="ZoneTexte 14"/>
          <p:cNvSpPr txBox="1"/>
          <p:nvPr/>
        </p:nvSpPr>
        <p:spPr>
          <a:xfrm>
            <a:off x="4297682" y="2275506"/>
            <a:ext cx="2667662" cy="1400383"/>
          </a:xfrm>
          <a:prstGeom prst="rect">
            <a:avLst/>
          </a:prstGeom>
          <a:noFill/>
        </p:spPr>
        <p:txBody>
          <a:bodyPr wrap="square" rtlCol="0">
            <a:spAutoFit/>
          </a:bodyPr>
          <a:lstStyle/>
          <a:p>
            <a:pPr marL="182563" indent="-182563" algn="just">
              <a:spcAft>
                <a:spcPts val="600"/>
              </a:spcAft>
              <a:buFont typeface="Arial" panose="020B0604020202020204" pitchFamily="34" charset="0"/>
              <a:buChar char="•"/>
            </a:pPr>
            <a:r>
              <a:rPr lang="fr-FR" sz="1400" i="1">
                <a:hlinkClick r:id="rId4"/>
              </a:rPr>
              <a:t>http://repo1.maven.org, </a:t>
            </a:r>
            <a:r>
              <a:rPr lang="fr-FR" sz="1400" i="1">
                <a:hlinkClick r:id="rId5"/>
              </a:rPr>
              <a:t>https://oss.sonatype.org/</a:t>
            </a:r>
            <a:endParaRPr lang="fr-FR" sz="1400" i="1"/>
          </a:p>
          <a:p>
            <a:pPr marL="182563" indent="-182563" algn="just">
              <a:spcAft>
                <a:spcPts val="600"/>
              </a:spcAft>
              <a:buFont typeface="Arial" panose="020B0604020202020204" pitchFamily="34" charset="0"/>
              <a:buChar char="•"/>
            </a:pPr>
            <a:r>
              <a:rPr lang="fr-FR" sz="1400" i="1">
                <a:hlinkClick r:id="rId4"/>
              </a:rPr>
              <a:t>https://pypi.python.org/</a:t>
            </a:r>
            <a:endParaRPr lang="fr-FR" sz="1400" i="1"/>
          </a:p>
          <a:p>
            <a:pPr marL="182563" indent="-182563" algn="just">
              <a:spcAft>
                <a:spcPts val="600"/>
              </a:spcAft>
              <a:buFont typeface="Arial" panose="020B0604020202020204" pitchFamily="34" charset="0"/>
              <a:buChar char="•"/>
            </a:pPr>
            <a:r>
              <a:rPr lang="fr-FR" sz="1400" i="1">
                <a:hlinkClick r:id="rId4"/>
              </a:rPr>
              <a:t>https://www.nuget.org</a:t>
            </a:r>
          </a:p>
          <a:p>
            <a:pPr marL="182563" indent="-182563" algn="just">
              <a:spcAft>
                <a:spcPts val="600"/>
              </a:spcAft>
              <a:buFont typeface="Arial" panose="020B0604020202020204" pitchFamily="34" charset="0"/>
              <a:buChar char="•"/>
            </a:pPr>
            <a:endParaRPr lang="fr-FR" sz="1400" i="1"/>
          </a:p>
        </p:txBody>
      </p:sp>
      <p:sp>
        <p:nvSpPr>
          <p:cNvPr id="2" name="ZoneTexte 1"/>
          <p:cNvSpPr txBox="1"/>
          <p:nvPr/>
        </p:nvSpPr>
        <p:spPr>
          <a:xfrm>
            <a:off x="6658097" y="2329367"/>
            <a:ext cx="2906051" cy="1107996"/>
          </a:xfrm>
          <a:prstGeom prst="rect">
            <a:avLst/>
          </a:prstGeom>
          <a:noFill/>
        </p:spPr>
        <p:txBody>
          <a:bodyPr wrap="square" rtlCol="0">
            <a:spAutoFit/>
          </a:bodyPr>
          <a:lstStyle/>
          <a:p>
            <a:pPr marL="182563" indent="-182563" algn="just">
              <a:spcAft>
                <a:spcPts val="600"/>
              </a:spcAft>
              <a:buFont typeface="Arial" panose="020B0604020202020204" pitchFamily="34" charset="0"/>
              <a:buChar char="•"/>
            </a:pPr>
            <a:r>
              <a:rPr lang="fr-FR" sz="1400" i="1">
                <a:hlinkClick r:id="rId6"/>
              </a:rPr>
              <a:t>https://registry.npmjs.org</a:t>
            </a:r>
            <a:r>
              <a:rPr lang="fr-FR" sz="1400" i="1"/>
              <a:t> </a:t>
            </a:r>
          </a:p>
          <a:p>
            <a:pPr marL="182563" indent="-182563" algn="just">
              <a:spcAft>
                <a:spcPts val="600"/>
              </a:spcAft>
              <a:buFont typeface="Arial" panose="020B0604020202020204" pitchFamily="34" charset="0"/>
              <a:buChar char="•"/>
            </a:pPr>
            <a:r>
              <a:rPr lang="fr-FR" sz="1400" i="1">
                <a:hlinkClick r:id="rId7"/>
              </a:rPr>
              <a:t>https://plugins.gradle.org</a:t>
            </a:r>
            <a:r>
              <a:rPr lang="fr-FR" sz="1400" i="1"/>
              <a:t>, </a:t>
            </a:r>
            <a:r>
              <a:rPr lang="fr-FR" sz="1400" i="1">
                <a:hlinkClick r:id="rId8"/>
              </a:rPr>
              <a:t>https://dl.google.com</a:t>
            </a:r>
            <a:r>
              <a:rPr lang="fr-FR" sz="1400" i="1"/>
              <a:t> </a:t>
            </a:r>
            <a:endParaRPr lang="fr-FR"/>
          </a:p>
          <a:p>
            <a:pPr marL="182563" indent="-182563" algn="just">
              <a:spcAft>
                <a:spcPts val="600"/>
              </a:spcAft>
              <a:buFont typeface="Arial" panose="020B0604020202020204" pitchFamily="34" charset="0"/>
              <a:buChar char="•"/>
            </a:pPr>
            <a:r>
              <a:rPr lang="fr-FR" sz="1400" i="1"/>
              <a:t>…</a:t>
            </a:r>
          </a:p>
        </p:txBody>
      </p:sp>
      <p:sp>
        <p:nvSpPr>
          <p:cNvPr id="3" name="ZoneTexte 2"/>
          <p:cNvSpPr txBox="1"/>
          <p:nvPr/>
        </p:nvSpPr>
        <p:spPr>
          <a:xfrm>
            <a:off x="4729545" y="3600238"/>
            <a:ext cx="3888819" cy="877163"/>
          </a:xfrm>
          <a:prstGeom prst="rect">
            <a:avLst/>
          </a:prstGeom>
          <a:noFill/>
        </p:spPr>
        <p:txBody>
          <a:bodyPr wrap="square" lIns="91440" tIns="45720" rIns="91440" bIns="45720" rtlCol="0" anchor="t">
            <a:spAutoFit/>
          </a:bodyPr>
          <a:lstStyle/>
          <a:p>
            <a:pPr marL="182245" indent="-182245" algn="just">
              <a:spcAft>
                <a:spcPts val="600"/>
              </a:spcAft>
              <a:buFont typeface="Arial" panose="020B0604020202020204" pitchFamily="34" charset="0"/>
              <a:buChar char="•"/>
            </a:pPr>
            <a:r>
              <a:rPr lang="fr-FR" sz="1400" i="1"/>
              <a:t>Il est possible de paramétrer les dépôts </a:t>
            </a:r>
            <a:r>
              <a:rPr lang="fr-FR" sz="1400" i="1" err="1"/>
              <a:t>remotes</a:t>
            </a:r>
            <a:r>
              <a:rPr lang="fr-FR" sz="1400" i="1"/>
              <a:t> à </a:t>
            </a:r>
            <a:r>
              <a:rPr lang="fr-FR" sz="1400" i="1" err="1"/>
              <a:t>proxifier</a:t>
            </a:r>
            <a:endParaRPr lang="fr-FR"/>
          </a:p>
          <a:p>
            <a:endParaRPr lang="fr-FR"/>
          </a:p>
        </p:txBody>
      </p:sp>
      <p:sp>
        <p:nvSpPr>
          <p:cNvPr id="14" name="ZoneTexte 13">
            <a:extLst>
              <a:ext uri="{FF2B5EF4-FFF2-40B4-BE49-F238E27FC236}">
                <a16:creationId xmlns:a16="http://schemas.microsoft.com/office/drawing/2014/main" id="{42AB4F0E-1DD1-489F-844B-7B6F38562753}"/>
              </a:ext>
            </a:extLst>
          </p:cNvPr>
          <p:cNvSpPr txBox="1"/>
          <p:nvPr/>
        </p:nvSpPr>
        <p:spPr>
          <a:xfrm>
            <a:off x="385989" y="3659435"/>
            <a:ext cx="3888819" cy="1092607"/>
          </a:xfrm>
          <a:prstGeom prst="rect">
            <a:avLst/>
          </a:prstGeom>
          <a:noFill/>
        </p:spPr>
        <p:txBody>
          <a:bodyPr wrap="square" lIns="91440" tIns="45720" rIns="91440" bIns="45720" rtlCol="0" anchor="t">
            <a:spAutoFit/>
          </a:bodyPr>
          <a:lstStyle/>
          <a:p>
            <a:pPr marL="182245" indent="-182245" algn="just">
              <a:spcAft>
                <a:spcPts val="600"/>
              </a:spcAft>
              <a:buFont typeface="Arial" panose="020B0604020202020204" pitchFamily="34" charset="0"/>
              <a:buChar char="•"/>
            </a:pPr>
            <a:r>
              <a:rPr lang="fr-FR" sz="1400" i="1"/>
              <a:t>Les dépendances peuvent être intra-projet, inter-projet ou publiques ( dépôts locaux ou publics accessibles à travers un dépôt virtuel unique) </a:t>
            </a:r>
            <a:endParaRPr lang="fr-FR"/>
          </a:p>
          <a:p>
            <a:endParaRPr lang="fr-FR"/>
          </a:p>
        </p:txBody>
      </p:sp>
      <p:sp>
        <p:nvSpPr>
          <p:cNvPr id="5" name="Rectangle 4">
            <a:extLst>
              <a:ext uri="{FF2B5EF4-FFF2-40B4-BE49-F238E27FC236}">
                <a16:creationId xmlns:a16="http://schemas.microsoft.com/office/drawing/2014/main" id="{34CADA69-8427-6CC0-9597-F851D688C237}"/>
              </a:ext>
            </a:extLst>
          </p:cNvPr>
          <p:cNvSpPr/>
          <p:nvPr/>
        </p:nvSpPr>
        <p:spPr>
          <a:xfrm>
            <a:off x="8289537" y="4546908"/>
            <a:ext cx="698345" cy="5938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a:extLst>
              <a:ext uri="{FF2B5EF4-FFF2-40B4-BE49-F238E27FC236}">
                <a16:creationId xmlns:a16="http://schemas.microsoft.com/office/drawing/2014/main" id="{79D3C5F7-F4DF-F448-B1CE-6DA751BEE771}"/>
              </a:ext>
            </a:extLst>
          </p:cNvPr>
          <p:cNvSpPr/>
          <p:nvPr/>
        </p:nvSpPr>
        <p:spPr>
          <a:xfrm>
            <a:off x="469744" y="4616602"/>
            <a:ext cx="705314" cy="224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15405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texte 9"/>
          <p:cNvSpPr>
            <a:spLocks noGrp="1"/>
          </p:cNvSpPr>
          <p:nvPr>
            <p:ph type="body" sz="quarter" idx="14"/>
          </p:nvPr>
        </p:nvSpPr>
        <p:spPr>
          <a:xfrm>
            <a:off x="538480" y="371793"/>
            <a:ext cx="8300720" cy="579120"/>
          </a:xfrm>
        </p:spPr>
        <p:txBody>
          <a:bodyPr/>
          <a:lstStyle/>
          <a:p>
            <a:r>
              <a:rPr lang="fr-FR"/>
              <a:t>Attendus de la  session</a:t>
            </a:r>
          </a:p>
        </p:txBody>
      </p:sp>
      <p:sp>
        <p:nvSpPr>
          <p:cNvPr id="61" name="Triangle rectangle 60"/>
          <p:cNvSpPr/>
          <p:nvPr/>
        </p:nvSpPr>
        <p:spPr>
          <a:xfrm flipH="1">
            <a:off x="5786077" y="1727973"/>
            <a:ext cx="291994" cy="30808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 y="1036201"/>
            <a:ext cx="9144001" cy="39957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i="1">
                <a:solidFill>
                  <a:schemeClr val="tx1"/>
                </a:solidFill>
              </a:rPr>
              <a:t>Objectif : </a:t>
            </a:r>
            <a:r>
              <a:rPr lang="fr-FR" sz="1200" i="1">
                <a:solidFill>
                  <a:schemeClr val="tx1"/>
                </a:solidFill>
              </a:rPr>
              <a:t>Etre capable d’appliquer les concepts associés à l’intégration continue avec l’accompagnement d’un sachant</a:t>
            </a:r>
            <a:endParaRPr lang="fr-FR" sz="1200" b="1" i="1">
              <a:solidFill>
                <a:schemeClr val="tx1"/>
              </a:solidFill>
            </a:endParaRPr>
          </a:p>
        </p:txBody>
      </p:sp>
      <p:sp>
        <p:nvSpPr>
          <p:cNvPr id="2" name="Rectangle 1"/>
          <p:cNvSpPr/>
          <p:nvPr/>
        </p:nvSpPr>
        <p:spPr>
          <a:xfrm>
            <a:off x="203627" y="1624872"/>
            <a:ext cx="8740588" cy="1661993"/>
          </a:xfrm>
          <a:prstGeom prst="rect">
            <a:avLst/>
          </a:prstGeom>
        </p:spPr>
        <p:txBody>
          <a:bodyPr wrap="square" lIns="91440" tIns="45720" rIns="91440" bIns="45720" anchor="t">
            <a:spAutoFit/>
          </a:bodyPr>
          <a:lstStyle/>
          <a:p>
            <a:pPr marL="285750" indent="-285750">
              <a:spcAft>
                <a:spcPts val="1200"/>
              </a:spcAft>
              <a:buFont typeface="Arial" panose="020B0604020202020204" pitchFamily="34" charset="0"/>
              <a:buChar char="•"/>
            </a:pPr>
            <a:r>
              <a:rPr lang="fr-FR" dirty="0"/>
              <a:t>Assimiler les bonnes pratiques de développement</a:t>
            </a:r>
          </a:p>
          <a:p>
            <a:pPr marL="285750" indent="-285750">
              <a:spcAft>
                <a:spcPts val="1200"/>
              </a:spcAft>
              <a:buFont typeface="Arial" panose="020B0604020202020204" pitchFamily="34" charset="0"/>
              <a:buChar char="•"/>
            </a:pPr>
            <a:r>
              <a:rPr lang="fr-FR" dirty="0"/>
              <a:t>Intégrer le fonctionnement de l’intégration continue sur une technologie donnée</a:t>
            </a:r>
          </a:p>
          <a:p>
            <a:pPr marL="285750" indent="-285750">
              <a:spcAft>
                <a:spcPts val="1200"/>
              </a:spcAft>
              <a:buFont typeface="Arial" panose="020B0604020202020204" pitchFamily="34" charset="0"/>
              <a:buChar char="•"/>
            </a:pPr>
            <a:r>
              <a:rPr lang="fr-FR" dirty="0"/>
              <a:t>Mettre en place une intégration continue sur un projet</a:t>
            </a:r>
          </a:p>
          <a:p>
            <a:pPr>
              <a:spcAft>
                <a:spcPts val="1200"/>
              </a:spcAft>
            </a:pPr>
            <a:endParaRPr lang="fr-FR" dirty="0"/>
          </a:p>
        </p:txBody>
      </p:sp>
      <p:sp>
        <p:nvSpPr>
          <p:cNvPr id="4" name="Rectangle 3">
            <a:extLst>
              <a:ext uri="{FF2B5EF4-FFF2-40B4-BE49-F238E27FC236}">
                <a16:creationId xmlns:a16="http://schemas.microsoft.com/office/drawing/2014/main" id="{D26F10F4-C9AD-FEA7-C652-25D5D998D6F2}"/>
              </a:ext>
            </a:extLst>
          </p:cNvPr>
          <p:cNvSpPr/>
          <p:nvPr/>
        </p:nvSpPr>
        <p:spPr>
          <a:xfrm>
            <a:off x="8073483" y="4226311"/>
            <a:ext cx="914399" cy="9143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760252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texte 9"/>
          <p:cNvSpPr>
            <a:spLocks noGrp="1"/>
          </p:cNvSpPr>
          <p:nvPr>
            <p:ph type="body" sz="quarter" idx="14"/>
          </p:nvPr>
        </p:nvSpPr>
        <p:spPr>
          <a:xfrm>
            <a:off x="538480" y="371793"/>
            <a:ext cx="8472516" cy="432000"/>
          </a:xfrm>
        </p:spPr>
        <p:txBody>
          <a:bodyPr/>
          <a:lstStyle/>
          <a:p>
            <a:r>
              <a:rPr lang="fr-FR">
                <a:solidFill>
                  <a:schemeClr val="accent1"/>
                </a:solidFill>
              </a:rPr>
              <a:t>La gestion des binaires avec Nexus</a:t>
            </a:r>
          </a:p>
        </p:txBody>
      </p:sp>
      <p:sp>
        <p:nvSpPr>
          <p:cNvPr id="11" name="Rectangle 10"/>
          <p:cNvSpPr/>
          <p:nvPr/>
        </p:nvSpPr>
        <p:spPr>
          <a:xfrm>
            <a:off x="1163782" y="1171165"/>
            <a:ext cx="7980218" cy="584775"/>
          </a:xfrm>
          <a:prstGeom prst="rect">
            <a:avLst/>
          </a:prstGeom>
          <a:solidFill>
            <a:srgbClr val="E5F5F6"/>
          </a:solidFill>
        </p:spPr>
        <p:txBody>
          <a:bodyPr wrap="square">
            <a:spAutoFit/>
          </a:bodyPr>
          <a:lstStyle/>
          <a:p>
            <a:pPr algn="just"/>
            <a:r>
              <a:rPr lang="fr-FR" sz="1600"/>
              <a:t>Artifactory c’est aussi une IHM à travers de laquelle</a:t>
            </a:r>
          </a:p>
          <a:p>
            <a:pPr algn="just"/>
            <a:r>
              <a:rPr lang="fr-FR" sz="1600"/>
              <a:t> naviguer et rechercher des binaires </a:t>
            </a:r>
            <a:endParaRPr lang="fr-FR" sz="1600" b="1"/>
          </a:p>
        </p:txBody>
      </p:sp>
      <p:pic>
        <p:nvPicPr>
          <p:cNvPr id="13" name="Imag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576" y="1321867"/>
            <a:ext cx="771733" cy="771733"/>
          </a:xfrm>
          <a:prstGeom prst="rect">
            <a:avLst/>
          </a:prstGeom>
        </p:spPr>
      </p:pic>
      <p:grpSp>
        <p:nvGrpSpPr>
          <p:cNvPr id="8" name="Groupe 7"/>
          <p:cNvGrpSpPr/>
          <p:nvPr/>
        </p:nvGrpSpPr>
        <p:grpSpPr>
          <a:xfrm>
            <a:off x="3889236" y="2093600"/>
            <a:ext cx="3835400" cy="2392909"/>
            <a:chOff x="5041569" y="2195269"/>
            <a:chExt cx="3835400" cy="2392909"/>
          </a:xfrm>
        </p:grpSpPr>
        <p:sp>
          <p:nvSpPr>
            <p:cNvPr id="14" name="Rectangle 13"/>
            <p:cNvSpPr/>
            <p:nvPr/>
          </p:nvSpPr>
          <p:spPr>
            <a:xfrm>
              <a:off x="5041569" y="2195269"/>
              <a:ext cx="3835400" cy="2392909"/>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t"/>
            <a:lstStyle/>
            <a:p>
              <a:pPr algn="ctr">
                <a:spcBef>
                  <a:spcPts val="600"/>
                </a:spcBef>
              </a:pPr>
              <a:r>
                <a:rPr lang="fr-FR" sz="2000" b="1">
                  <a:solidFill>
                    <a:schemeClr val="accent5"/>
                  </a:solidFill>
                </a:rPr>
                <a:t>A vous de jouer !</a:t>
              </a:r>
            </a:p>
          </p:txBody>
        </p:sp>
        <p:sp>
          <p:nvSpPr>
            <p:cNvPr id="16" name="Rectangle 15"/>
            <p:cNvSpPr/>
            <p:nvPr/>
          </p:nvSpPr>
          <p:spPr>
            <a:xfrm>
              <a:off x="5086755" y="2766033"/>
              <a:ext cx="3721100" cy="1031051"/>
            </a:xfrm>
            <a:prstGeom prst="rect">
              <a:avLst/>
            </a:prstGeom>
          </p:spPr>
          <p:txBody>
            <a:bodyPr wrap="square" lIns="91440" tIns="45720" rIns="91440" bIns="45720" anchor="t">
              <a:spAutoFit/>
            </a:bodyPr>
            <a:lstStyle/>
            <a:p>
              <a:pPr marL="342900" indent="-342900" algn="just">
                <a:spcAft>
                  <a:spcPts val="600"/>
                </a:spcAft>
                <a:buFont typeface="+mj-lt"/>
                <a:buAutoNum type="arabicPeriod"/>
              </a:pPr>
              <a:r>
                <a:rPr lang="fr-FR" sz="1400">
                  <a:effectLst/>
                </a:rPr>
                <a:t>Modifiez les Jenkinsfile pour ajouter une phase de publication</a:t>
              </a:r>
            </a:p>
            <a:p>
              <a:pPr marL="342900" indent="-342900" algn="just">
                <a:spcAft>
                  <a:spcPts val="600"/>
                </a:spcAft>
                <a:buFont typeface="+mj-lt"/>
                <a:buAutoNum type="arabicPeriod"/>
              </a:pPr>
              <a:r>
                <a:rPr lang="fr-FR" sz="1400">
                  <a:effectLst/>
                </a:rPr>
                <a:t>Recherchez </a:t>
              </a:r>
              <a:r>
                <a:rPr lang="fr-FR" sz="1400"/>
                <a:t>l</a:t>
              </a:r>
              <a:r>
                <a:rPr lang="fr-FR" sz="1400">
                  <a:effectLst/>
                </a:rPr>
                <a:t>es artefacts produits dans </a:t>
              </a:r>
              <a:r>
                <a:rPr lang="fr-FR" sz="1400" err="1"/>
                <a:t>l'ihm</a:t>
              </a:r>
              <a:r>
                <a:rPr lang="fr-FR" sz="1400"/>
                <a:t> d'</a:t>
              </a:r>
              <a:r>
                <a:rPr lang="fr-FR" sz="1400" err="1"/>
                <a:t>Artifactory</a:t>
              </a:r>
              <a:endParaRPr lang="fr-FR" sz="1400">
                <a:effectLst/>
              </a:endParaRPr>
            </a:p>
          </p:txBody>
        </p:sp>
        <p:pic>
          <p:nvPicPr>
            <p:cNvPr id="17" name="Image 16"/>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186185" y="2195269"/>
              <a:ext cx="590550" cy="590550"/>
            </a:xfrm>
            <a:prstGeom prst="rect">
              <a:avLst/>
            </a:prstGeom>
          </p:spPr>
        </p:pic>
        <p:pic>
          <p:nvPicPr>
            <p:cNvPr id="18" name="Image 17"/>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a:off x="8172119" y="2195269"/>
              <a:ext cx="590550" cy="590550"/>
            </a:xfrm>
            <a:prstGeom prst="rect">
              <a:avLst/>
            </a:prstGeom>
          </p:spPr>
        </p:pic>
      </p:grpSp>
      <p:sp>
        <p:nvSpPr>
          <p:cNvPr id="3" name="Rectangle 2">
            <a:extLst>
              <a:ext uri="{FF2B5EF4-FFF2-40B4-BE49-F238E27FC236}">
                <a16:creationId xmlns:a16="http://schemas.microsoft.com/office/drawing/2014/main" id="{833B24CC-6F92-F909-0D6C-FE7EE6C11FD6}"/>
              </a:ext>
            </a:extLst>
          </p:cNvPr>
          <p:cNvSpPr/>
          <p:nvPr/>
        </p:nvSpPr>
        <p:spPr>
          <a:xfrm>
            <a:off x="8289537" y="4546908"/>
            <a:ext cx="698345" cy="5938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727360B7-76F2-0E08-CD1E-8566839FFF46}"/>
              </a:ext>
            </a:extLst>
          </p:cNvPr>
          <p:cNvSpPr/>
          <p:nvPr/>
        </p:nvSpPr>
        <p:spPr>
          <a:xfrm>
            <a:off x="469744" y="4616602"/>
            <a:ext cx="705314" cy="224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965249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e la date 5"/>
          <p:cNvSpPr>
            <a:spLocks noGrp="1"/>
          </p:cNvSpPr>
          <p:nvPr>
            <p:ph type="dt" sz="half" idx="10"/>
          </p:nvPr>
        </p:nvSpPr>
        <p:spPr>
          <a:prstGeom prst="rect">
            <a:avLst/>
          </a:prstGeom>
        </p:spPr>
        <p:txBody>
          <a:bodyPr/>
          <a:lstStyle/>
          <a:p>
            <a:fld id="{9409E44F-4DA2-3344-B4D4-18FBB75FA0F4}" type="datetime2">
              <a:rPr lang="fr-FR" smtClean="0"/>
              <a:t>mardi 7 janvier 2025</a:t>
            </a:fld>
            <a:endParaRPr lang="fr-FR"/>
          </a:p>
        </p:txBody>
      </p:sp>
      <p:sp>
        <p:nvSpPr>
          <p:cNvPr id="7" name="Espace réservé du numéro de diapositive 6"/>
          <p:cNvSpPr>
            <a:spLocks noGrp="1"/>
          </p:cNvSpPr>
          <p:nvPr>
            <p:ph type="sldNum" sz="quarter" idx="11"/>
          </p:nvPr>
        </p:nvSpPr>
        <p:spPr>
          <a:prstGeom prst="rect">
            <a:avLst/>
          </a:prstGeom>
        </p:spPr>
        <p:txBody>
          <a:bodyPr/>
          <a:lstStyle/>
          <a:p>
            <a:fld id="{733122C9-A0B9-462F-8757-0847AD287B63}" type="slidenum">
              <a:rPr lang="fr-FR" smtClean="0"/>
              <a:pPr/>
              <a:t>31</a:t>
            </a:fld>
            <a:endParaRPr lang="fr-FR"/>
          </a:p>
        </p:txBody>
      </p:sp>
      <p:sp>
        <p:nvSpPr>
          <p:cNvPr id="10" name="Espace réservé du texte 5"/>
          <p:cNvSpPr>
            <a:spLocks noGrp="1"/>
          </p:cNvSpPr>
          <p:nvPr>
            <p:ph type="body" sz="quarter" idx="19"/>
          </p:nvPr>
        </p:nvSpPr>
        <p:spPr>
          <a:xfrm>
            <a:off x="539749" y="633883"/>
            <a:ext cx="8484507" cy="3600000"/>
          </a:xfrm>
        </p:spPr>
        <p:txBody>
          <a:bodyPr/>
          <a:lstStyle/>
          <a:p>
            <a:r>
              <a:rPr lang="fr-FR">
                <a:solidFill>
                  <a:schemeClr val="accent1"/>
                </a:solidFill>
              </a:rPr>
              <a:t>La conteneurisation</a:t>
            </a:r>
          </a:p>
        </p:txBody>
      </p:sp>
      <p:pic>
        <p:nvPicPr>
          <p:cNvPr id="2050" name="Picture 2" descr="D:\Users\pogu09681\Documents\SUPPORT\E.SNCF\Formation EUL\images\docker_facebook_sha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16281" y="3877458"/>
            <a:ext cx="1189333" cy="101588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09CF9FA-8FED-C946-26B1-A94B4BE114AC}"/>
              </a:ext>
            </a:extLst>
          </p:cNvPr>
          <p:cNvSpPr/>
          <p:nvPr/>
        </p:nvSpPr>
        <p:spPr>
          <a:xfrm>
            <a:off x="8289537" y="4546908"/>
            <a:ext cx="698345" cy="5938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AD6AC9CC-F339-1EA4-0725-5D210E2D726C}"/>
              </a:ext>
            </a:extLst>
          </p:cNvPr>
          <p:cNvSpPr/>
          <p:nvPr/>
        </p:nvSpPr>
        <p:spPr>
          <a:xfrm>
            <a:off x="469744" y="4616602"/>
            <a:ext cx="705314" cy="224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387388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texte 9"/>
          <p:cNvSpPr>
            <a:spLocks noGrp="1"/>
          </p:cNvSpPr>
          <p:nvPr>
            <p:ph type="body" sz="quarter" idx="14"/>
          </p:nvPr>
        </p:nvSpPr>
        <p:spPr>
          <a:xfrm>
            <a:off x="538480" y="371793"/>
            <a:ext cx="8472516" cy="432000"/>
          </a:xfrm>
        </p:spPr>
        <p:txBody>
          <a:bodyPr/>
          <a:lstStyle/>
          <a:p>
            <a:r>
              <a:rPr lang="fr-FR">
                <a:solidFill>
                  <a:schemeClr val="accent1"/>
                </a:solidFill>
              </a:rPr>
              <a:t>Les principes de conteneurisation</a:t>
            </a:r>
          </a:p>
        </p:txBody>
      </p:sp>
      <p:sp>
        <p:nvSpPr>
          <p:cNvPr id="11" name="Rectangle 10"/>
          <p:cNvSpPr/>
          <p:nvPr/>
        </p:nvSpPr>
        <p:spPr>
          <a:xfrm>
            <a:off x="1163782" y="1002085"/>
            <a:ext cx="7980218" cy="1323439"/>
          </a:xfrm>
          <a:prstGeom prst="rect">
            <a:avLst/>
          </a:prstGeom>
          <a:solidFill>
            <a:srgbClr val="E5F5F6"/>
          </a:solidFill>
        </p:spPr>
        <p:txBody>
          <a:bodyPr wrap="square">
            <a:spAutoFit/>
          </a:bodyPr>
          <a:lstStyle/>
          <a:p>
            <a:pPr algn="just"/>
            <a:r>
              <a:rPr lang="fr-FR" sz="1600"/>
              <a:t>Un conteneur est une structure constituant un </a:t>
            </a:r>
            <a:r>
              <a:rPr lang="fr-FR" sz="1600" b="1"/>
              <a:t>environnement d’exécution complet</a:t>
            </a:r>
            <a:r>
              <a:rPr lang="fr-FR" sz="1600"/>
              <a:t> : une application accompagnée de toutes ses dépendances (</a:t>
            </a:r>
            <a:r>
              <a:rPr lang="fr-FR" sz="1600" b="1"/>
              <a:t>librairies, binaires et fichiers de configuration</a:t>
            </a:r>
            <a:r>
              <a:rPr lang="fr-FR" sz="1600"/>
              <a:t>) rassemblées en un seul package, appelé « </a:t>
            </a:r>
            <a:r>
              <a:rPr lang="fr-FR" sz="1600" b="1"/>
              <a:t>image de conteneur</a:t>
            </a:r>
            <a:r>
              <a:rPr lang="fr-FR" sz="1600"/>
              <a:t> ». </a:t>
            </a:r>
            <a:r>
              <a:rPr lang="fr-FR" sz="1600" b="1"/>
              <a:t>Les spécificités de systèmes d’exploitation</a:t>
            </a:r>
            <a:r>
              <a:rPr lang="fr-FR" sz="1600"/>
              <a:t> et d’</a:t>
            </a:r>
            <a:r>
              <a:rPr lang="fr-FR" sz="1600" b="1"/>
              <a:t>infrastructure y sont transparentes.</a:t>
            </a:r>
            <a:endParaRPr lang="fr-FR" sz="1400" b="1"/>
          </a:p>
        </p:txBody>
      </p:sp>
      <p:pic>
        <p:nvPicPr>
          <p:cNvPr id="13" name="Imag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576" y="1321867"/>
            <a:ext cx="771733" cy="771733"/>
          </a:xfrm>
          <a:prstGeom prst="rect">
            <a:avLst/>
          </a:prstGeom>
        </p:spPr>
      </p:pic>
      <p:sp>
        <p:nvSpPr>
          <p:cNvPr id="2" name="Rectangle 1"/>
          <p:cNvSpPr/>
          <p:nvPr/>
        </p:nvSpPr>
        <p:spPr>
          <a:xfrm>
            <a:off x="430950" y="2955358"/>
            <a:ext cx="3857106" cy="1415772"/>
          </a:xfrm>
          <a:prstGeom prst="rect">
            <a:avLst/>
          </a:prstGeom>
        </p:spPr>
        <p:txBody>
          <a:bodyPr wrap="square">
            <a:spAutoFit/>
          </a:bodyPr>
          <a:lstStyle/>
          <a:p>
            <a:pPr marL="285750" indent="-285750" algn="just">
              <a:spcAft>
                <a:spcPts val="1200"/>
              </a:spcAft>
              <a:buFont typeface="Arial" panose="020B0604020202020204" pitchFamily="34" charset="0"/>
              <a:buChar char="•"/>
            </a:pPr>
            <a:r>
              <a:rPr lang="fr-FR" sz="1600"/>
              <a:t>Rapidité de déploiement</a:t>
            </a:r>
          </a:p>
          <a:p>
            <a:pPr marL="285750" indent="-285750" algn="just">
              <a:spcAft>
                <a:spcPts val="1200"/>
              </a:spcAft>
              <a:buFont typeface="Arial" panose="020B0604020202020204" pitchFamily="34" charset="0"/>
              <a:buChar char="•"/>
            </a:pPr>
            <a:r>
              <a:rPr lang="fr-FR" sz="1600"/>
              <a:t>Simplicité et célérité de configuration des applicatifs</a:t>
            </a:r>
          </a:p>
          <a:p>
            <a:pPr marL="285750" indent="-285750" algn="just">
              <a:spcAft>
                <a:spcPts val="1200"/>
              </a:spcAft>
              <a:buFont typeface="Arial" panose="020B0604020202020204" pitchFamily="34" charset="0"/>
              <a:buChar char="•"/>
            </a:pPr>
            <a:r>
              <a:rPr lang="fr-FR" sz="1600"/>
              <a:t>Augmentation de la productivité</a:t>
            </a:r>
            <a:endParaRPr lang="fr-FR" sz="1600">
              <a:effectLst/>
            </a:endParaRPr>
          </a:p>
        </p:txBody>
      </p:sp>
      <p:pic>
        <p:nvPicPr>
          <p:cNvPr id="4" name="Image 3"/>
          <p:cNvPicPr>
            <a:picLocks noChangeAspect="1"/>
          </p:cNvPicPr>
          <p:nvPr/>
        </p:nvPicPr>
        <p:blipFill>
          <a:blip r:embed="rId4"/>
          <a:stretch>
            <a:fillRect/>
          </a:stretch>
        </p:blipFill>
        <p:spPr>
          <a:xfrm>
            <a:off x="4572000" y="2496311"/>
            <a:ext cx="4096284" cy="2466130"/>
          </a:xfrm>
          <a:prstGeom prst="rect">
            <a:avLst/>
          </a:prstGeom>
        </p:spPr>
      </p:pic>
      <p:cxnSp>
        <p:nvCxnSpPr>
          <p:cNvPr id="134" name="Connecteur droit 133"/>
          <p:cNvCxnSpPr/>
          <p:nvPr/>
        </p:nvCxnSpPr>
        <p:spPr>
          <a:xfrm>
            <a:off x="430950" y="2757065"/>
            <a:ext cx="385710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5" name="ZoneTexte 134"/>
          <p:cNvSpPr txBox="1"/>
          <p:nvPr/>
        </p:nvSpPr>
        <p:spPr>
          <a:xfrm>
            <a:off x="956891" y="2532071"/>
            <a:ext cx="1290738" cy="369332"/>
          </a:xfrm>
          <a:prstGeom prst="rect">
            <a:avLst/>
          </a:prstGeom>
          <a:solidFill>
            <a:schemeClr val="bg1"/>
          </a:solidFill>
        </p:spPr>
        <p:txBody>
          <a:bodyPr wrap="none" rtlCol="0">
            <a:spAutoFit/>
          </a:bodyPr>
          <a:lstStyle/>
          <a:p>
            <a:r>
              <a:rPr lang="fr-FR" b="1">
                <a:solidFill>
                  <a:schemeClr val="accent1"/>
                </a:solidFill>
              </a:rPr>
              <a:t>Les atouts</a:t>
            </a:r>
          </a:p>
        </p:txBody>
      </p:sp>
      <p:sp>
        <p:nvSpPr>
          <p:cNvPr id="5" name="Rectangle 4">
            <a:extLst>
              <a:ext uri="{FF2B5EF4-FFF2-40B4-BE49-F238E27FC236}">
                <a16:creationId xmlns:a16="http://schemas.microsoft.com/office/drawing/2014/main" id="{636B34AA-17D1-DC57-1FBA-78A007B5E85E}"/>
              </a:ext>
            </a:extLst>
          </p:cNvPr>
          <p:cNvSpPr/>
          <p:nvPr/>
        </p:nvSpPr>
        <p:spPr>
          <a:xfrm>
            <a:off x="8289537" y="4546908"/>
            <a:ext cx="698345" cy="5938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8D5BB4AB-CDAA-2CEC-5DED-C98432BD09B1}"/>
              </a:ext>
            </a:extLst>
          </p:cNvPr>
          <p:cNvSpPr/>
          <p:nvPr/>
        </p:nvSpPr>
        <p:spPr>
          <a:xfrm>
            <a:off x="469744" y="4616602"/>
            <a:ext cx="705314" cy="224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858318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texte 9"/>
          <p:cNvSpPr>
            <a:spLocks noGrp="1"/>
          </p:cNvSpPr>
          <p:nvPr>
            <p:ph type="body" sz="quarter" idx="14"/>
          </p:nvPr>
        </p:nvSpPr>
        <p:spPr>
          <a:xfrm>
            <a:off x="538480" y="371793"/>
            <a:ext cx="8472516" cy="432000"/>
          </a:xfrm>
        </p:spPr>
        <p:txBody>
          <a:bodyPr/>
          <a:lstStyle/>
          <a:p>
            <a:r>
              <a:rPr lang="fr-FR">
                <a:solidFill>
                  <a:schemeClr val="accent1"/>
                </a:solidFill>
              </a:rPr>
              <a:t>Le </a:t>
            </a:r>
            <a:r>
              <a:rPr lang="fr-FR" err="1">
                <a:solidFill>
                  <a:schemeClr val="accent1"/>
                </a:solidFill>
              </a:rPr>
              <a:t>build</a:t>
            </a:r>
            <a:r>
              <a:rPr lang="fr-FR">
                <a:solidFill>
                  <a:schemeClr val="accent1"/>
                </a:solidFill>
              </a:rPr>
              <a:t> des images</a:t>
            </a:r>
          </a:p>
        </p:txBody>
      </p:sp>
      <p:sp>
        <p:nvSpPr>
          <p:cNvPr id="11" name="Rectangle 10"/>
          <p:cNvSpPr/>
          <p:nvPr/>
        </p:nvSpPr>
        <p:spPr>
          <a:xfrm>
            <a:off x="1171402" y="1022827"/>
            <a:ext cx="7980218" cy="1323439"/>
          </a:xfrm>
          <a:prstGeom prst="rect">
            <a:avLst/>
          </a:prstGeom>
          <a:solidFill>
            <a:srgbClr val="E5F5F6"/>
          </a:solidFill>
        </p:spPr>
        <p:txBody>
          <a:bodyPr wrap="square" lIns="91440" tIns="45720" rIns="91440" bIns="45720" anchor="t">
            <a:spAutoFit/>
          </a:bodyPr>
          <a:lstStyle/>
          <a:p>
            <a:pPr algn="just"/>
            <a:r>
              <a:rPr lang="fr-FR" sz="1600"/>
              <a:t>Un fichier, appelé </a:t>
            </a:r>
            <a:r>
              <a:rPr lang="fr-FR" sz="1600" err="1"/>
              <a:t>dockerfile</a:t>
            </a:r>
            <a:r>
              <a:rPr lang="fr-FR" sz="1600"/>
              <a:t>, permet de décrire une image.</a:t>
            </a:r>
          </a:p>
          <a:p>
            <a:pPr algn="just"/>
            <a:endParaRPr lang="fr-FR" sz="1600"/>
          </a:p>
          <a:p>
            <a:pPr algn="just"/>
            <a:r>
              <a:rPr lang="fr-FR" sz="1600"/>
              <a:t>C’est le « </a:t>
            </a:r>
            <a:r>
              <a:rPr lang="fr-FR" sz="1600" b="1" err="1"/>
              <a:t>build</a:t>
            </a:r>
            <a:r>
              <a:rPr lang="fr-FR" sz="1600"/>
              <a:t> » du fichier </a:t>
            </a:r>
            <a:r>
              <a:rPr lang="fr-FR" sz="1600" err="1"/>
              <a:t>dockerfile</a:t>
            </a:r>
            <a:r>
              <a:rPr lang="fr-FR" sz="1600"/>
              <a:t> qui produit une image par la suite exploitable.</a:t>
            </a:r>
          </a:p>
          <a:p>
            <a:pPr algn="just"/>
            <a:endParaRPr lang="fr-FR" sz="1600"/>
          </a:p>
          <a:p>
            <a:pPr algn="just"/>
            <a:r>
              <a:rPr lang="fr-FR" sz="1600" b="1"/>
              <a:t>Le « </a:t>
            </a:r>
            <a:r>
              <a:rPr lang="fr-FR" sz="1600" b="1" err="1"/>
              <a:t>build</a:t>
            </a:r>
            <a:r>
              <a:rPr lang="fr-FR" sz="1600" b="1"/>
              <a:t> » est une fonctionnalité du moteur de conteneurisation</a:t>
            </a:r>
            <a:endParaRPr lang="fr-FR" sz="1400" b="1"/>
          </a:p>
        </p:txBody>
      </p:sp>
      <p:pic>
        <p:nvPicPr>
          <p:cNvPr id="13" name="Imag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576" y="1321867"/>
            <a:ext cx="771733" cy="771733"/>
          </a:xfrm>
          <a:prstGeom prst="rect">
            <a:avLst/>
          </a:prstGeom>
        </p:spPr>
      </p:pic>
      <p:cxnSp>
        <p:nvCxnSpPr>
          <p:cNvPr id="134" name="Connecteur droit 133"/>
          <p:cNvCxnSpPr/>
          <p:nvPr/>
        </p:nvCxnSpPr>
        <p:spPr>
          <a:xfrm>
            <a:off x="430950" y="2818965"/>
            <a:ext cx="385710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5" name="ZoneTexte 134"/>
          <p:cNvSpPr txBox="1"/>
          <p:nvPr/>
        </p:nvSpPr>
        <p:spPr>
          <a:xfrm>
            <a:off x="1026309" y="2634299"/>
            <a:ext cx="1585690" cy="369332"/>
          </a:xfrm>
          <a:prstGeom prst="rect">
            <a:avLst/>
          </a:prstGeom>
          <a:solidFill>
            <a:schemeClr val="bg1"/>
          </a:solidFill>
        </p:spPr>
        <p:txBody>
          <a:bodyPr wrap="none" rtlCol="0">
            <a:spAutoFit/>
          </a:bodyPr>
          <a:lstStyle/>
          <a:p>
            <a:r>
              <a:rPr lang="fr-FR" b="1">
                <a:solidFill>
                  <a:schemeClr val="accent1"/>
                </a:solidFill>
              </a:rPr>
              <a:t>Le </a:t>
            </a:r>
            <a:r>
              <a:rPr lang="fr-FR" b="1" err="1">
                <a:solidFill>
                  <a:schemeClr val="accent1"/>
                </a:solidFill>
              </a:rPr>
              <a:t>dockerfile</a:t>
            </a:r>
            <a:endParaRPr lang="fr-FR" b="1">
              <a:solidFill>
                <a:schemeClr val="accent1"/>
              </a:solidFill>
            </a:endParaRPr>
          </a:p>
        </p:txBody>
      </p:sp>
      <p:sp>
        <p:nvSpPr>
          <p:cNvPr id="3" name="Rectangle 2"/>
          <p:cNvSpPr/>
          <p:nvPr/>
        </p:nvSpPr>
        <p:spPr>
          <a:xfrm>
            <a:off x="193171" y="3033221"/>
            <a:ext cx="4094885" cy="784830"/>
          </a:xfrm>
          <a:prstGeom prst="rect">
            <a:avLst/>
          </a:prstGeom>
          <a:solidFill>
            <a:schemeClr val="tx1"/>
          </a:solidFill>
        </p:spPr>
        <p:txBody>
          <a:bodyPr wrap="square">
            <a:spAutoFit/>
          </a:bodyPr>
          <a:lstStyle/>
          <a:p>
            <a:pPr>
              <a:spcAft>
                <a:spcPts val="200"/>
              </a:spcAft>
            </a:pPr>
            <a:r>
              <a:rPr lang="fr-FR" sz="1000">
                <a:solidFill>
                  <a:schemeClr val="bg1"/>
                </a:solidFill>
              </a:rPr>
              <a:t>FROM openjdk:11-jre </a:t>
            </a:r>
          </a:p>
          <a:p>
            <a:pPr>
              <a:spcAft>
                <a:spcPts val="200"/>
              </a:spcAft>
            </a:pPr>
            <a:r>
              <a:rPr lang="fr-FR" sz="1000">
                <a:solidFill>
                  <a:schemeClr val="bg1"/>
                </a:solidFill>
              </a:rPr>
              <a:t>ENV  TZ Europe/Paris</a:t>
            </a:r>
          </a:p>
          <a:p>
            <a:pPr>
              <a:spcAft>
                <a:spcPts val="200"/>
              </a:spcAft>
            </a:pPr>
            <a:r>
              <a:rPr lang="fr-FR" sz="1000">
                <a:solidFill>
                  <a:schemeClr val="bg1"/>
                </a:solidFill>
              </a:rPr>
              <a:t>COPY HelloWorld.jar /</a:t>
            </a:r>
            <a:r>
              <a:rPr lang="fr-FR" sz="1000" err="1">
                <a:solidFill>
                  <a:schemeClr val="bg1"/>
                </a:solidFill>
              </a:rPr>
              <a:t>opt</a:t>
            </a:r>
            <a:r>
              <a:rPr lang="fr-FR" sz="1000">
                <a:solidFill>
                  <a:schemeClr val="bg1"/>
                </a:solidFill>
              </a:rPr>
              <a:t>/ </a:t>
            </a:r>
          </a:p>
          <a:p>
            <a:pPr>
              <a:spcAft>
                <a:spcPts val="200"/>
              </a:spcAft>
            </a:pPr>
            <a:r>
              <a:rPr lang="fr-FR" sz="1000">
                <a:solidFill>
                  <a:schemeClr val="bg1"/>
                </a:solidFill>
              </a:rPr>
              <a:t>ENTRYPOINT ["java", "-jar", "/</a:t>
            </a:r>
            <a:r>
              <a:rPr lang="fr-FR" sz="1000" err="1">
                <a:solidFill>
                  <a:schemeClr val="bg1"/>
                </a:solidFill>
              </a:rPr>
              <a:t>opt</a:t>
            </a:r>
            <a:r>
              <a:rPr lang="fr-FR" sz="1000">
                <a:solidFill>
                  <a:schemeClr val="bg1"/>
                </a:solidFill>
              </a:rPr>
              <a:t>/HelloWorld.jar"]</a:t>
            </a:r>
          </a:p>
        </p:txBody>
      </p:sp>
      <p:sp>
        <p:nvSpPr>
          <p:cNvPr id="12" name="Rectangle 11"/>
          <p:cNvSpPr/>
          <p:nvPr/>
        </p:nvSpPr>
        <p:spPr>
          <a:xfrm>
            <a:off x="4945711" y="4293031"/>
            <a:ext cx="2919679" cy="63633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a:solidFill>
                  <a:schemeClr val="tx1"/>
                </a:solidFill>
              </a:rPr>
              <a:t>Pour aller plus loin:</a:t>
            </a:r>
            <a:r>
              <a:rPr lang="fr-FR" sz="1200">
                <a:solidFill>
                  <a:schemeClr val="tx1"/>
                </a:solidFill>
              </a:rPr>
              <a:t> </a:t>
            </a:r>
          </a:p>
          <a:p>
            <a:r>
              <a:rPr lang="fr-FR" sz="1200">
                <a:solidFill>
                  <a:schemeClr val="tx1"/>
                </a:solidFill>
                <a:hlinkClick r:id="rId4"/>
              </a:rPr>
              <a:t>Référence du </a:t>
            </a:r>
            <a:r>
              <a:rPr lang="fr-FR" sz="1200" err="1">
                <a:solidFill>
                  <a:schemeClr val="tx1"/>
                </a:solidFill>
                <a:hlinkClick r:id="rId4"/>
              </a:rPr>
              <a:t>build</a:t>
            </a:r>
            <a:endParaRPr lang="fr-FR" sz="1200">
              <a:solidFill>
                <a:schemeClr val="tx1"/>
              </a:solidFill>
            </a:endParaRPr>
          </a:p>
        </p:txBody>
      </p:sp>
      <p:sp>
        <p:nvSpPr>
          <p:cNvPr id="5" name="ZoneTexte 4"/>
          <p:cNvSpPr txBox="1"/>
          <p:nvPr/>
        </p:nvSpPr>
        <p:spPr>
          <a:xfrm>
            <a:off x="4532975" y="3003631"/>
            <a:ext cx="2625591" cy="369332"/>
          </a:xfrm>
          <a:prstGeom prst="rect">
            <a:avLst/>
          </a:prstGeom>
          <a:noFill/>
        </p:spPr>
        <p:txBody>
          <a:bodyPr wrap="none" rtlCol="0">
            <a:spAutoFit/>
          </a:bodyPr>
          <a:lstStyle/>
          <a:p>
            <a:r>
              <a:rPr lang="fr-FR"/>
              <a:t>docker build -f </a:t>
            </a:r>
            <a:r>
              <a:rPr lang="fr-FR" err="1"/>
              <a:t>dockerfile</a:t>
            </a:r>
            <a:r>
              <a:rPr lang="fr-FR"/>
              <a:t> .</a:t>
            </a:r>
          </a:p>
        </p:txBody>
      </p:sp>
      <p:cxnSp>
        <p:nvCxnSpPr>
          <p:cNvPr id="15" name="Connecteur droit 14"/>
          <p:cNvCxnSpPr/>
          <p:nvPr/>
        </p:nvCxnSpPr>
        <p:spPr>
          <a:xfrm>
            <a:off x="4532975" y="2833770"/>
            <a:ext cx="385710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5128334" y="2649104"/>
            <a:ext cx="1063112" cy="369332"/>
          </a:xfrm>
          <a:prstGeom prst="rect">
            <a:avLst/>
          </a:prstGeom>
          <a:solidFill>
            <a:schemeClr val="bg1"/>
          </a:solidFill>
        </p:spPr>
        <p:txBody>
          <a:bodyPr wrap="none" rtlCol="0">
            <a:spAutoFit/>
          </a:bodyPr>
          <a:lstStyle/>
          <a:p>
            <a:r>
              <a:rPr lang="fr-FR" b="1">
                <a:solidFill>
                  <a:schemeClr val="accent1"/>
                </a:solidFill>
              </a:rPr>
              <a:t>Le </a:t>
            </a:r>
            <a:r>
              <a:rPr lang="fr-FR" b="1" err="1">
                <a:solidFill>
                  <a:schemeClr val="accent1"/>
                </a:solidFill>
              </a:rPr>
              <a:t>build</a:t>
            </a:r>
            <a:endParaRPr lang="fr-FR" b="1">
              <a:solidFill>
                <a:schemeClr val="accent1"/>
              </a:solidFill>
            </a:endParaRPr>
          </a:p>
        </p:txBody>
      </p:sp>
      <p:sp>
        <p:nvSpPr>
          <p:cNvPr id="4" name="Rectangle 3">
            <a:extLst>
              <a:ext uri="{FF2B5EF4-FFF2-40B4-BE49-F238E27FC236}">
                <a16:creationId xmlns:a16="http://schemas.microsoft.com/office/drawing/2014/main" id="{5D87BE25-6FFB-9D24-43A3-90B595D23290}"/>
              </a:ext>
            </a:extLst>
          </p:cNvPr>
          <p:cNvSpPr/>
          <p:nvPr/>
        </p:nvSpPr>
        <p:spPr>
          <a:xfrm>
            <a:off x="8289537" y="4546908"/>
            <a:ext cx="698345" cy="5938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1CF60354-39D9-DDDE-F65D-87DD0A842144}"/>
              </a:ext>
            </a:extLst>
          </p:cNvPr>
          <p:cNvSpPr/>
          <p:nvPr/>
        </p:nvSpPr>
        <p:spPr>
          <a:xfrm>
            <a:off x="469744" y="4616602"/>
            <a:ext cx="705314" cy="224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103847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texte 9"/>
          <p:cNvSpPr>
            <a:spLocks noGrp="1"/>
          </p:cNvSpPr>
          <p:nvPr>
            <p:ph type="body" sz="quarter" idx="14"/>
          </p:nvPr>
        </p:nvSpPr>
        <p:spPr>
          <a:xfrm>
            <a:off x="538480" y="371793"/>
            <a:ext cx="8472516" cy="432000"/>
          </a:xfrm>
        </p:spPr>
        <p:txBody>
          <a:bodyPr/>
          <a:lstStyle/>
          <a:p>
            <a:r>
              <a:rPr lang="fr-FR">
                <a:solidFill>
                  <a:schemeClr val="accent1"/>
                </a:solidFill>
              </a:rPr>
              <a:t>Le stockage d’images sur Harbor</a:t>
            </a:r>
          </a:p>
        </p:txBody>
      </p:sp>
      <p:sp>
        <p:nvSpPr>
          <p:cNvPr id="11" name="Rectangle 10"/>
          <p:cNvSpPr/>
          <p:nvPr/>
        </p:nvSpPr>
        <p:spPr>
          <a:xfrm>
            <a:off x="1106905" y="1227677"/>
            <a:ext cx="8037095" cy="584775"/>
          </a:xfrm>
          <a:prstGeom prst="rect">
            <a:avLst/>
          </a:prstGeom>
          <a:solidFill>
            <a:srgbClr val="E5F5F6"/>
          </a:solidFill>
        </p:spPr>
        <p:txBody>
          <a:bodyPr wrap="square">
            <a:spAutoFit/>
          </a:bodyPr>
          <a:lstStyle/>
          <a:p>
            <a:pPr algn="just"/>
            <a:r>
              <a:rPr lang="fr-FR" sz="1600"/>
              <a:t>Harbor permet de stocker et mettre à disposition des images docker construites par les projets au sein des dépôts d’images. L’outil permet aussi de réaliser les scans de sécurité des images</a:t>
            </a:r>
          </a:p>
        </p:txBody>
      </p:sp>
      <p:pic>
        <p:nvPicPr>
          <p:cNvPr id="13" name="Imag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576" y="1321867"/>
            <a:ext cx="771733" cy="771733"/>
          </a:xfrm>
          <a:prstGeom prst="rect">
            <a:avLst/>
          </a:prstGeom>
        </p:spPr>
      </p:pic>
      <p:cxnSp>
        <p:nvCxnSpPr>
          <p:cNvPr id="17" name="Connecteur droit 16"/>
          <p:cNvCxnSpPr>
            <a:cxnSpLocks/>
          </p:cNvCxnSpPr>
          <p:nvPr/>
        </p:nvCxnSpPr>
        <p:spPr>
          <a:xfrm>
            <a:off x="714375" y="2406380"/>
            <a:ext cx="8158514" cy="2870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3941763" y="2236066"/>
            <a:ext cx="1260473" cy="369332"/>
          </a:xfrm>
          <a:prstGeom prst="rect">
            <a:avLst/>
          </a:prstGeom>
          <a:solidFill>
            <a:schemeClr val="bg1"/>
          </a:solidFill>
        </p:spPr>
        <p:txBody>
          <a:bodyPr wrap="none" rtlCol="0">
            <a:spAutoFit/>
          </a:bodyPr>
          <a:lstStyle/>
          <a:p>
            <a:pPr algn="ctr"/>
            <a:r>
              <a:rPr lang="fr-FR" b="1">
                <a:solidFill>
                  <a:schemeClr val="accent1"/>
                </a:solidFill>
              </a:rPr>
              <a:t>Remarques</a:t>
            </a:r>
          </a:p>
        </p:txBody>
      </p:sp>
      <p:sp>
        <p:nvSpPr>
          <p:cNvPr id="5" name="Rectangle 4"/>
          <p:cNvSpPr/>
          <p:nvPr/>
        </p:nvSpPr>
        <p:spPr>
          <a:xfrm>
            <a:off x="712795" y="2605398"/>
            <a:ext cx="3993057" cy="2477601"/>
          </a:xfrm>
          <a:prstGeom prst="rect">
            <a:avLst/>
          </a:prstGeom>
        </p:spPr>
        <p:txBody>
          <a:bodyPr wrap="square" lIns="91440" tIns="45720" rIns="91440" bIns="45720" anchor="t">
            <a:spAutoFit/>
          </a:bodyPr>
          <a:lstStyle/>
          <a:p>
            <a:pPr marL="285750" indent="-285750" algn="just">
              <a:spcAft>
                <a:spcPts val="600"/>
              </a:spcAft>
              <a:buFont typeface="Arial" panose="020B0604020202020204" pitchFamily="34" charset="0"/>
              <a:buChar char="•"/>
            </a:pPr>
            <a:r>
              <a:rPr lang="fr-FR" sz="1400" dirty="0"/>
              <a:t>Les images produites ont vocation à être déployées sur le SI de l’entreprise. Leur sécurité est importante. </a:t>
            </a:r>
            <a:endParaRPr lang="fr-FR" dirty="0"/>
          </a:p>
          <a:p>
            <a:pPr marL="285750" indent="-285750" algn="just">
              <a:spcAft>
                <a:spcPts val="600"/>
              </a:spcAft>
              <a:buFont typeface="Arial" panose="020B0604020202020204" pitchFamily="34" charset="0"/>
              <a:buChar char="•"/>
            </a:pPr>
            <a:r>
              <a:rPr lang="fr-FR" sz="1400" dirty="0"/>
              <a:t>La centralisation des images permet un audit efficace du parc de l’entreprise.</a:t>
            </a:r>
            <a:endParaRPr lang="fr-FR" dirty="0"/>
          </a:p>
          <a:p>
            <a:pPr marL="285750" indent="-285750" algn="just">
              <a:spcAft>
                <a:spcPts val="600"/>
              </a:spcAft>
              <a:buFont typeface="Arial" panose="020B0604020202020204" pitchFamily="34" charset="0"/>
              <a:buChar char="•"/>
            </a:pPr>
            <a:r>
              <a:rPr lang="fr-FR" sz="1400" dirty="0"/>
              <a:t>Attention aux images FROM utilisées. Un « </a:t>
            </a:r>
            <a:r>
              <a:rPr lang="fr-FR" sz="1400" dirty="0" err="1"/>
              <a:t>rebuild</a:t>
            </a:r>
            <a:r>
              <a:rPr lang="fr-FR" sz="1400" dirty="0"/>
              <a:t> » régulier peut être nécessaire pour éviter de propager inutilement des failles de sécurités présentes dans un OS.</a:t>
            </a:r>
          </a:p>
          <a:p>
            <a:pPr marL="285750" indent="-285750" algn="just">
              <a:spcAft>
                <a:spcPts val="600"/>
              </a:spcAft>
              <a:buFont typeface="Arial" panose="020B0604020202020204" pitchFamily="34" charset="0"/>
              <a:buChar char="•"/>
            </a:pPr>
            <a:endParaRPr lang="fr-FR" sz="1400"/>
          </a:p>
        </p:txBody>
      </p:sp>
      <p:grpSp>
        <p:nvGrpSpPr>
          <p:cNvPr id="19" name="Groupe 18">
            <a:extLst>
              <a:ext uri="{FF2B5EF4-FFF2-40B4-BE49-F238E27FC236}">
                <a16:creationId xmlns:a16="http://schemas.microsoft.com/office/drawing/2014/main" id="{5A377C7C-78AD-A05E-A4E3-D14424F145A1}"/>
              </a:ext>
            </a:extLst>
          </p:cNvPr>
          <p:cNvGrpSpPr/>
          <p:nvPr/>
        </p:nvGrpSpPr>
        <p:grpSpPr>
          <a:xfrm>
            <a:off x="5205190" y="2665100"/>
            <a:ext cx="3835400" cy="2392909"/>
            <a:chOff x="5041569" y="2195269"/>
            <a:chExt cx="3835400" cy="2392909"/>
          </a:xfrm>
        </p:grpSpPr>
        <p:sp>
          <p:nvSpPr>
            <p:cNvPr id="12" name="Rectangle 11">
              <a:extLst>
                <a:ext uri="{FF2B5EF4-FFF2-40B4-BE49-F238E27FC236}">
                  <a16:creationId xmlns:a16="http://schemas.microsoft.com/office/drawing/2014/main" id="{0177EEF0-16A9-94F0-43A9-6643D43328AF}"/>
                </a:ext>
              </a:extLst>
            </p:cNvPr>
            <p:cNvSpPr/>
            <p:nvPr/>
          </p:nvSpPr>
          <p:spPr>
            <a:xfrm>
              <a:off x="5041569" y="2195269"/>
              <a:ext cx="3835400" cy="2392909"/>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t"/>
            <a:lstStyle/>
            <a:p>
              <a:pPr algn="ctr">
                <a:spcBef>
                  <a:spcPts val="600"/>
                </a:spcBef>
              </a:pPr>
              <a:r>
                <a:rPr lang="fr-FR" sz="2000" b="1">
                  <a:solidFill>
                    <a:schemeClr val="accent5"/>
                  </a:solidFill>
                </a:rPr>
                <a:t>A vous de jouer !</a:t>
              </a:r>
            </a:p>
          </p:txBody>
        </p:sp>
        <p:sp>
          <p:nvSpPr>
            <p:cNvPr id="14" name="Rectangle 13">
              <a:extLst>
                <a:ext uri="{FF2B5EF4-FFF2-40B4-BE49-F238E27FC236}">
                  <a16:creationId xmlns:a16="http://schemas.microsoft.com/office/drawing/2014/main" id="{5EB19BAF-F08D-41C8-17DA-BD726A4E3D5B}"/>
                </a:ext>
              </a:extLst>
            </p:cNvPr>
            <p:cNvSpPr/>
            <p:nvPr/>
          </p:nvSpPr>
          <p:spPr>
            <a:xfrm>
              <a:off x="5086755" y="2766033"/>
              <a:ext cx="3721100" cy="1754326"/>
            </a:xfrm>
            <a:prstGeom prst="rect">
              <a:avLst/>
            </a:prstGeom>
          </p:spPr>
          <p:txBody>
            <a:bodyPr wrap="square" lIns="91440" tIns="45720" rIns="91440" bIns="45720" anchor="t">
              <a:spAutoFit/>
            </a:bodyPr>
            <a:lstStyle/>
            <a:p>
              <a:pPr marL="342900" indent="-342900" algn="just">
                <a:spcAft>
                  <a:spcPts val="600"/>
                </a:spcAft>
                <a:buFont typeface="+mj-lt"/>
                <a:buAutoNum type="arabicPeriod"/>
              </a:pPr>
              <a:r>
                <a:rPr lang="fr-FR" sz="1400">
                  <a:effectLst/>
                </a:rPr>
                <a:t>Modifiez les Jenkinsfile pour ajouter une </a:t>
              </a:r>
              <a:r>
                <a:rPr lang="fr-FR" sz="1400"/>
                <a:t>phase de construction et de publication de l'image</a:t>
              </a:r>
            </a:p>
            <a:p>
              <a:pPr marL="342900" indent="-342900" algn="just">
                <a:spcAft>
                  <a:spcPts val="600"/>
                </a:spcAft>
                <a:buAutoNum type="arabicPeriod"/>
              </a:pPr>
              <a:r>
                <a:rPr lang="fr-FR" sz="1400"/>
                <a:t>Consulter </a:t>
              </a:r>
              <a:r>
                <a:rPr lang="fr-FR" sz="1400" err="1"/>
                <a:t>l'ihm</a:t>
              </a:r>
              <a:r>
                <a:rPr lang="fr-FR" sz="1400"/>
                <a:t> d'Harbor pour retrouver cette image</a:t>
              </a:r>
            </a:p>
            <a:p>
              <a:pPr algn="just">
                <a:spcAft>
                  <a:spcPts val="600"/>
                </a:spcAft>
              </a:pPr>
              <a:r>
                <a:rPr lang="fr-FR" sz="1200"/>
                <a:t>Challenge bonus: embarquer le binaire construit et publié dans </a:t>
              </a:r>
              <a:r>
                <a:rPr lang="fr-FR" sz="1200" err="1"/>
                <a:t>artifactory</a:t>
              </a:r>
              <a:r>
                <a:rPr lang="fr-FR" sz="1200"/>
                <a:t> dans cette image.</a:t>
              </a:r>
            </a:p>
          </p:txBody>
        </p:sp>
        <p:pic>
          <p:nvPicPr>
            <p:cNvPr id="15" name="Image 14">
              <a:extLst>
                <a:ext uri="{FF2B5EF4-FFF2-40B4-BE49-F238E27FC236}">
                  <a16:creationId xmlns:a16="http://schemas.microsoft.com/office/drawing/2014/main" id="{D23D56C6-9851-BF8D-DFA2-28883B149CD8}"/>
                </a:ext>
              </a:extLst>
            </p:cNvPr>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186185" y="2195269"/>
              <a:ext cx="590550" cy="590550"/>
            </a:xfrm>
            <a:prstGeom prst="rect">
              <a:avLst/>
            </a:prstGeom>
          </p:spPr>
        </p:pic>
        <p:pic>
          <p:nvPicPr>
            <p:cNvPr id="16" name="Image 15">
              <a:extLst>
                <a:ext uri="{FF2B5EF4-FFF2-40B4-BE49-F238E27FC236}">
                  <a16:creationId xmlns:a16="http://schemas.microsoft.com/office/drawing/2014/main" id="{2DD22316-324C-0AA3-4B9A-5EA1BF5150CF}"/>
                </a:ext>
              </a:extLst>
            </p:cNvPr>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a:off x="8172119" y="2195269"/>
              <a:ext cx="590550" cy="590550"/>
            </a:xfrm>
            <a:prstGeom prst="rect">
              <a:avLst/>
            </a:prstGeom>
          </p:spPr>
        </p:pic>
      </p:grpSp>
      <p:sp>
        <p:nvSpPr>
          <p:cNvPr id="6" name="Rectangle 5">
            <a:extLst>
              <a:ext uri="{FF2B5EF4-FFF2-40B4-BE49-F238E27FC236}">
                <a16:creationId xmlns:a16="http://schemas.microsoft.com/office/drawing/2014/main" id="{DE011656-6CDA-096B-41C1-E41F98AA50A9}"/>
              </a:ext>
            </a:extLst>
          </p:cNvPr>
          <p:cNvSpPr/>
          <p:nvPr/>
        </p:nvSpPr>
        <p:spPr>
          <a:xfrm>
            <a:off x="469744" y="4616602"/>
            <a:ext cx="705314" cy="224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79667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e la date 5"/>
          <p:cNvSpPr>
            <a:spLocks noGrp="1"/>
          </p:cNvSpPr>
          <p:nvPr>
            <p:ph type="dt" sz="half" idx="10"/>
          </p:nvPr>
        </p:nvSpPr>
        <p:spPr>
          <a:prstGeom prst="rect">
            <a:avLst/>
          </a:prstGeom>
        </p:spPr>
        <p:txBody>
          <a:bodyPr/>
          <a:lstStyle/>
          <a:p>
            <a:fld id="{9409E44F-4DA2-3344-B4D4-18FBB75FA0F4}" type="datetime2">
              <a:rPr lang="fr-FR" smtClean="0"/>
              <a:t>mardi 7 janvier 2025</a:t>
            </a:fld>
            <a:endParaRPr lang="fr-FR"/>
          </a:p>
        </p:txBody>
      </p:sp>
      <p:sp>
        <p:nvSpPr>
          <p:cNvPr id="7" name="Espace réservé du numéro de diapositive 6"/>
          <p:cNvSpPr>
            <a:spLocks noGrp="1"/>
          </p:cNvSpPr>
          <p:nvPr>
            <p:ph type="sldNum" sz="quarter" idx="11"/>
          </p:nvPr>
        </p:nvSpPr>
        <p:spPr>
          <a:prstGeom prst="rect">
            <a:avLst/>
          </a:prstGeom>
        </p:spPr>
        <p:txBody>
          <a:bodyPr/>
          <a:lstStyle/>
          <a:p>
            <a:fld id="{733122C9-A0B9-462F-8757-0847AD287B63}" type="slidenum">
              <a:rPr lang="fr-FR" smtClean="0"/>
              <a:pPr/>
              <a:t>35</a:t>
            </a:fld>
            <a:endParaRPr lang="fr-FR"/>
          </a:p>
        </p:txBody>
      </p:sp>
      <p:sp>
        <p:nvSpPr>
          <p:cNvPr id="10" name="Espace réservé du texte 5"/>
          <p:cNvSpPr>
            <a:spLocks noGrp="1"/>
          </p:cNvSpPr>
          <p:nvPr>
            <p:ph type="body" sz="quarter" idx="19"/>
          </p:nvPr>
        </p:nvSpPr>
        <p:spPr>
          <a:xfrm>
            <a:off x="539749" y="633883"/>
            <a:ext cx="8484507" cy="3600000"/>
          </a:xfrm>
        </p:spPr>
        <p:txBody>
          <a:bodyPr/>
          <a:lstStyle/>
          <a:p>
            <a:r>
              <a:rPr lang="fr-FR">
                <a:solidFill>
                  <a:schemeClr val="accent1"/>
                </a:solidFill>
              </a:rPr>
              <a:t>La gestion de la qualité et sécurité du code</a:t>
            </a:r>
          </a:p>
        </p:txBody>
      </p:sp>
      <p:pic>
        <p:nvPicPr>
          <p:cNvPr id="1027" name="Picture 3" descr="D:\Users\pogu09681\Documents\SUPPORT\E.SNCF\Formation EUL\images\checkmarx-sast-static-application-security-testin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4192" y="4081219"/>
            <a:ext cx="890159" cy="89015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D:\Users\pogu09681\Documents\SUPPORT\E.SNCF\Formation EUL\images\zIVhxKy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06459" y="3991323"/>
            <a:ext cx="621744" cy="62174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9EC5CB8-39F4-B91F-760E-F0C59FA488EF}"/>
              </a:ext>
            </a:extLst>
          </p:cNvPr>
          <p:cNvSpPr/>
          <p:nvPr/>
        </p:nvSpPr>
        <p:spPr>
          <a:xfrm>
            <a:off x="8289537" y="4546908"/>
            <a:ext cx="698345" cy="5938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0A7B2199-A717-8887-CC24-0031DA5E1AEF}"/>
              </a:ext>
            </a:extLst>
          </p:cNvPr>
          <p:cNvSpPr/>
          <p:nvPr/>
        </p:nvSpPr>
        <p:spPr>
          <a:xfrm>
            <a:off x="469744" y="4616602"/>
            <a:ext cx="705314" cy="224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947435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texte 9"/>
          <p:cNvSpPr>
            <a:spLocks noGrp="1"/>
          </p:cNvSpPr>
          <p:nvPr>
            <p:ph type="body" sz="quarter" idx="14"/>
          </p:nvPr>
        </p:nvSpPr>
        <p:spPr>
          <a:xfrm>
            <a:off x="538480" y="371793"/>
            <a:ext cx="8472516" cy="432000"/>
          </a:xfrm>
        </p:spPr>
        <p:txBody>
          <a:bodyPr/>
          <a:lstStyle/>
          <a:p>
            <a:r>
              <a:rPr lang="fr-FR">
                <a:solidFill>
                  <a:schemeClr val="accent1"/>
                </a:solidFill>
              </a:rPr>
              <a:t>La qualité du code avec SonarQube</a:t>
            </a:r>
          </a:p>
        </p:txBody>
      </p:sp>
      <p:sp>
        <p:nvSpPr>
          <p:cNvPr id="11" name="Rectangle 10"/>
          <p:cNvSpPr/>
          <p:nvPr/>
        </p:nvSpPr>
        <p:spPr>
          <a:xfrm>
            <a:off x="1163782" y="1171165"/>
            <a:ext cx="7980218" cy="1569660"/>
          </a:xfrm>
          <a:prstGeom prst="rect">
            <a:avLst/>
          </a:prstGeom>
          <a:solidFill>
            <a:srgbClr val="E5F5F6"/>
          </a:solidFill>
        </p:spPr>
        <p:txBody>
          <a:bodyPr wrap="square">
            <a:spAutoFit/>
          </a:bodyPr>
          <a:lstStyle/>
          <a:p>
            <a:pPr algn="just"/>
            <a:r>
              <a:rPr lang="fr-FR" sz="1600" b="1"/>
              <a:t>SonarQube est un logiciel libre d’analyse de la qualité du code et de sa couverture</a:t>
            </a:r>
          </a:p>
          <a:p>
            <a:pPr algn="just"/>
            <a:endParaRPr lang="fr-FR" sz="1600" b="1"/>
          </a:p>
          <a:p>
            <a:pPr algn="just"/>
            <a:r>
              <a:rPr lang="fr-FR" sz="1600" b="1"/>
              <a:t>Couvre un ensemble de langages (java, javascript, </a:t>
            </a:r>
            <a:r>
              <a:rPr lang="fr-FR" sz="1600" b="1" err="1"/>
              <a:t>TypeScript</a:t>
            </a:r>
            <a:r>
              <a:rPr lang="fr-FR" sz="1600" b="1"/>
              <a:t>, C#, PHP, Python,...)</a:t>
            </a:r>
          </a:p>
          <a:p>
            <a:pPr algn="just"/>
            <a:endParaRPr lang="fr-FR" sz="1600" b="1"/>
          </a:p>
        </p:txBody>
      </p:sp>
      <p:pic>
        <p:nvPicPr>
          <p:cNvPr id="13" name="Imag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576" y="1321867"/>
            <a:ext cx="771733" cy="771733"/>
          </a:xfrm>
          <a:prstGeom prst="rect">
            <a:avLst/>
          </a:prstGeom>
        </p:spPr>
      </p:pic>
      <p:cxnSp>
        <p:nvCxnSpPr>
          <p:cNvPr id="6" name="Connecteur droit 5"/>
          <p:cNvCxnSpPr/>
          <p:nvPr/>
        </p:nvCxnSpPr>
        <p:spPr>
          <a:xfrm>
            <a:off x="366193" y="2800960"/>
            <a:ext cx="385710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ZoneTexte 6"/>
          <p:cNvSpPr txBox="1"/>
          <p:nvPr/>
        </p:nvSpPr>
        <p:spPr>
          <a:xfrm>
            <a:off x="772534" y="2559130"/>
            <a:ext cx="1447832" cy="369332"/>
          </a:xfrm>
          <a:prstGeom prst="rect">
            <a:avLst/>
          </a:prstGeom>
          <a:solidFill>
            <a:schemeClr val="bg1"/>
          </a:solidFill>
        </p:spPr>
        <p:txBody>
          <a:bodyPr wrap="none" rtlCol="0">
            <a:spAutoFit/>
          </a:bodyPr>
          <a:lstStyle/>
          <a:p>
            <a:r>
              <a:rPr lang="fr-FR" b="1">
                <a:solidFill>
                  <a:schemeClr val="accent1"/>
                </a:solidFill>
              </a:rPr>
              <a:t>Philosophie</a:t>
            </a:r>
          </a:p>
        </p:txBody>
      </p:sp>
      <p:sp>
        <p:nvSpPr>
          <p:cNvPr id="8" name="ZoneTexte 7"/>
          <p:cNvSpPr txBox="1"/>
          <p:nvPr/>
        </p:nvSpPr>
        <p:spPr>
          <a:xfrm>
            <a:off x="291812" y="2997779"/>
            <a:ext cx="4200095" cy="1231106"/>
          </a:xfrm>
          <a:prstGeom prst="rect">
            <a:avLst/>
          </a:prstGeom>
          <a:noFill/>
        </p:spPr>
        <p:txBody>
          <a:bodyPr wrap="square" lIns="91440" tIns="45720" rIns="91440" bIns="45720" rtlCol="0" anchor="t">
            <a:spAutoFit/>
          </a:bodyPr>
          <a:lstStyle/>
          <a:p>
            <a:pPr marL="182563" indent="-182563" algn="just">
              <a:spcAft>
                <a:spcPts val="600"/>
              </a:spcAft>
              <a:buFont typeface="Arial" panose="020B0604020202020204" pitchFamily="34" charset="0"/>
              <a:buChar char="•"/>
            </a:pPr>
            <a:r>
              <a:rPr lang="fr-FR" sz="1600" b="1"/>
              <a:t>Focalisation </a:t>
            </a:r>
            <a:r>
              <a:rPr lang="fr-FR" sz="1600" b="1">
                <a:solidFill>
                  <a:srgbClr val="FF0000"/>
                </a:solidFill>
              </a:rPr>
              <a:t>sur le nouveau code </a:t>
            </a:r>
            <a:r>
              <a:rPr lang="fr-FR" sz="1600" b="1"/>
              <a:t>:  </a:t>
            </a:r>
            <a:r>
              <a:rPr lang="fr-FR" sz="1600" b="1" err="1"/>
              <a:t>Leak</a:t>
            </a:r>
            <a:r>
              <a:rPr lang="fr-FR" sz="1600" b="1"/>
              <a:t> </a:t>
            </a:r>
            <a:r>
              <a:rPr lang="fr-FR" sz="1600" b="1" err="1"/>
              <a:t>period</a:t>
            </a:r>
            <a:endParaRPr lang="fr-FR" sz="1600" b="1"/>
          </a:p>
          <a:p>
            <a:pPr marL="182245" indent="-182245" algn="just">
              <a:spcAft>
                <a:spcPts val="600"/>
              </a:spcAft>
              <a:buFont typeface="Arial" panose="020B0604020202020204" pitchFamily="34" charset="0"/>
              <a:buChar char="•"/>
            </a:pPr>
            <a:r>
              <a:rPr lang="fr-FR" sz="1600" b="1"/>
              <a:t>Responsabilisation des développeurs</a:t>
            </a:r>
          </a:p>
          <a:p>
            <a:pPr marL="182245" indent="-182245" algn="just">
              <a:spcAft>
                <a:spcPts val="600"/>
              </a:spcAft>
              <a:buFont typeface="Arial" panose="020B0604020202020204" pitchFamily="34" charset="0"/>
              <a:buChar char="•"/>
            </a:pPr>
            <a:r>
              <a:rPr lang="fr-FR" sz="1600" b="1" i="1"/>
              <a:t>Les règles sont personalisables</a:t>
            </a:r>
            <a:endParaRPr lang="fr-FR" sz="1600" i="1"/>
          </a:p>
        </p:txBody>
      </p:sp>
      <p:cxnSp>
        <p:nvCxnSpPr>
          <p:cNvPr id="9" name="Connecteur droit 8"/>
          <p:cNvCxnSpPr/>
          <p:nvPr/>
        </p:nvCxnSpPr>
        <p:spPr>
          <a:xfrm>
            <a:off x="4708842" y="2802028"/>
            <a:ext cx="385710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5302890" y="2556159"/>
            <a:ext cx="2082621" cy="369332"/>
          </a:xfrm>
          <a:prstGeom prst="rect">
            <a:avLst/>
          </a:prstGeom>
          <a:solidFill>
            <a:schemeClr val="bg1"/>
          </a:solidFill>
        </p:spPr>
        <p:txBody>
          <a:bodyPr wrap="none" rtlCol="0">
            <a:spAutoFit/>
          </a:bodyPr>
          <a:lstStyle/>
          <a:p>
            <a:r>
              <a:rPr lang="fr-FR" b="1">
                <a:solidFill>
                  <a:schemeClr val="accent1"/>
                </a:solidFill>
              </a:rPr>
              <a:t>Règles de qualité</a:t>
            </a:r>
          </a:p>
        </p:txBody>
      </p:sp>
      <p:sp>
        <p:nvSpPr>
          <p:cNvPr id="15" name="ZoneTexte 14"/>
          <p:cNvSpPr txBox="1"/>
          <p:nvPr/>
        </p:nvSpPr>
        <p:spPr>
          <a:xfrm>
            <a:off x="4708842" y="2914208"/>
            <a:ext cx="3857107" cy="2046714"/>
          </a:xfrm>
          <a:prstGeom prst="rect">
            <a:avLst/>
          </a:prstGeom>
          <a:noFill/>
        </p:spPr>
        <p:txBody>
          <a:bodyPr wrap="square" rtlCol="0">
            <a:spAutoFit/>
          </a:bodyPr>
          <a:lstStyle/>
          <a:p>
            <a:pPr marL="182563" indent="-182563" algn="just">
              <a:spcAft>
                <a:spcPts val="600"/>
              </a:spcAft>
              <a:buFont typeface="Arial" panose="020B0604020202020204" pitchFamily="34" charset="0"/>
              <a:buChar char="•"/>
            </a:pPr>
            <a:r>
              <a:rPr lang="fr-FR" sz="1600" b="1"/>
              <a:t>Typologie : Bug, Vulnérabilité, Code </a:t>
            </a:r>
            <a:r>
              <a:rPr lang="fr-FR" sz="1600" b="1" err="1"/>
              <a:t>smell</a:t>
            </a:r>
            <a:endParaRPr lang="fr-FR" sz="1600" b="1"/>
          </a:p>
          <a:p>
            <a:pPr marL="182563" indent="-182563" algn="just">
              <a:spcAft>
                <a:spcPts val="600"/>
              </a:spcAft>
              <a:buFont typeface="Arial" panose="020B0604020202020204" pitchFamily="34" charset="0"/>
              <a:buChar char="•"/>
            </a:pPr>
            <a:r>
              <a:rPr lang="fr-FR" sz="1600" b="1"/>
              <a:t>Sévérité: Bloquante, Critique, Majeure, Mineure</a:t>
            </a:r>
            <a:r>
              <a:rPr lang="fr-FR" sz="1600"/>
              <a:t>.</a:t>
            </a:r>
          </a:p>
          <a:p>
            <a:pPr marL="182563" indent="-182563" algn="just">
              <a:spcAft>
                <a:spcPts val="600"/>
              </a:spcAft>
              <a:buFont typeface="Arial" panose="020B0604020202020204" pitchFamily="34" charset="0"/>
              <a:buChar char="•"/>
            </a:pPr>
            <a:r>
              <a:rPr lang="fr-FR" sz="1600" b="1"/>
              <a:t>Profil qualité: Ensemble de règle par langage de code</a:t>
            </a:r>
          </a:p>
          <a:p>
            <a:pPr algn="just">
              <a:spcAft>
                <a:spcPts val="600"/>
              </a:spcAft>
            </a:pPr>
            <a:endParaRPr lang="fr-FR" sz="1600" b="1"/>
          </a:p>
        </p:txBody>
      </p:sp>
      <p:sp>
        <p:nvSpPr>
          <p:cNvPr id="3" name="Rectangle 2">
            <a:extLst>
              <a:ext uri="{FF2B5EF4-FFF2-40B4-BE49-F238E27FC236}">
                <a16:creationId xmlns:a16="http://schemas.microsoft.com/office/drawing/2014/main" id="{A112450B-B55A-C5B2-F3C6-F8756A8DB46D}"/>
              </a:ext>
            </a:extLst>
          </p:cNvPr>
          <p:cNvSpPr/>
          <p:nvPr/>
        </p:nvSpPr>
        <p:spPr>
          <a:xfrm>
            <a:off x="8289537" y="4546908"/>
            <a:ext cx="698345" cy="5938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F0A27D8D-AB83-69AC-6C43-0FDC373D96CB}"/>
              </a:ext>
            </a:extLst>
          </p:cNvPr>
          <p:cNvSpPr/>
          <p:nvPr/>
        </p:nvSpPr>
        <p:spPr>
          <a:xfrm>
            <a:off x="469744" y="4616602"/>
            <a:ext cx="705314" cy="224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5801485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texte 9"/>
          <p:cNvSpPr>
            <a:spLocks noGrp="1"/>
          </p:cNvSpPr>
          <p:nvPr>
            <p:ph type="body" sz="quarter" idx="14"/>
          </p:nvPr>
        </p:nvSpPr>
        <p:spPr>
          <a:xfrm>
            <a:off x="538480" y="371793"/>
            <a:ext cx="8472516" cy="432000"/>
          </a:xfrm>
        </p:spPr>
        <p:txBody>
          <a:bodyPr/>
          <a:lstStyle/>
          <a:p>
            <a:r>
              <a:rPr lang="fr-FR">
                <a:solidFill>
                  <a:schemeClr val="accent1"/>
                </a:solidFill>
              </a:rPr>
              <a:t>La </a:t>
            </a:r>
            <a:r>
              <a:rPr lang="fr-FR" err="1">
                <a:solidFill>
                  <a:schemeClr val="accent1"/>
                </a:solidFill>
              </a:rPr>
              <a:t>quality</a:t>
            </a:r>
            <a:r>
              <a:rPr lang="fr-FR">
                <a:solidFill>
                  <a:schemeClr val="accent1"/>
                </a:solidFill>
              </a:rPr>
              <a:t> </a:t>
            </a:r>
            <a:r>
              <a:rPr lang="fr-FR" err="1">
                <a:solidFill>
                  <a:schemeClr val="accent1"/>
                </a:solidFill>
              </a:rPr>
              <a:t>Gate</a:t>
            </a:r>
            <a:endParaRPr lang="fr-FR">
              <a:solidFill>
                <a:schemeClr val="accent1"/>
              </a:solidFill>
            </a:endParaRPr>
          </a:p>
        </p:txBody>
      </p:sp>
      <p:sp>
        <p:nvSpPr>
          <p:cNvPr id="11" name="Rectangle 10"/>
          <p:cNvSpPr/>
          <p:nvPr/>
        </p:nvSpPr>
        <p:spPr>
          <a:xfrm>
            <a:off x="1163782" y="1171165"/>
            <a:ext cx="7980218" cy="830997"/>
          </a:xfrm>
          <a:prstGeom prst="rect">
            <a:avLst/>
          </a:prstGeom>
          <a:solidFill>
            <a:srgbClr val="E5F5F6"/>
          </a:solidFill>
        </p:spPr>
        <p:txBody>
          <a:bodyPr wrap="square" lIns="91440" tIns="45720" rIns="91440" bIns="45720" anchor="t">
            <a:spAutoFit/>
          </a:bodyPr>
          <a:lstStyle/>
          <a:p>
            <a:pPr algn="just"/>
            <a:r>
              <a:rPr lang="fr-FR" sz="1600"/>
              <a:t>Barrière Qualité (ou douane qualité)</a:t>
            </a:r>
          </a:p>
          <a:p>
            <a:pPr algn="just"/>
            <a:endParaRPr lang="fr-FR" sz="1600"/>
          </a:p>
          <a:p>
            <a:pPr algn="just"/>
            <a:r>
              <a:rPr lang="fr-FR" sz="1600"/>
              <a:t>Elle mesure la recevabilité d’une release</a:t>
            </a:r>
            <a:endParaRPr lang="fr-FR" sz="1600" b="1"/>
          </a:p>
        </p:txBody>
      </p:sp>
      <p:pic>
        <p:nvPicPr>
          <p:cNvPr id="13" name="Imag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576" y="1321867"/>
            <a:ext cx="771733" cy="771733"/>
          </a:xfrm>
          <a:prstGeom prst="rect">
            <a:avLst/>
          </a:prstGeom>
        </p:spPr>
      </p:pic>
      <p:cxnSp>
        <p:nvCxnSpPr>
          <p:cNvPr id="9" name="Connecteur droit 8"/>
          <p:cNvCxnSpPr/>
          <p:nvPr/>
        </p:nvCxnSpPr>
        <p:spPr>
          <a:xfrm>
            <a:off x="776670" y="2211942"/>
            <a:ext cx="385710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1640593" y="2029572"/>
            <a:ext cx="2205091" cy="369332"/>
          </a:xfrm>
          <a:prstGeom prst="rect">
            <a:avLst/>
          </a:prstGeom>
          <a:solidFill>
            <a:schemeClr val="bg1"/>
          </a:solidFill>
        </p:spPr>
        <p:txBody>
          <a:bodyPr wrap="none" rtlCol="0">
            <a:spAutoFit/>
          </a:bodyPr>
          <a:lstStyle/>
          <a:p>
            <a:r>
              <a:rPr lang="fr-FR" b="1">
                <a:solidFill>
                  <a:schemeClr val="accent1"/>
                </a:solidFill>
              </a:rPr>
              <a:t>Critères de qualité</a:t>
            </a:r>
          </a:p>
        </p:txBody>
      </p:sp>
      <p:sp>
        <p:nvSpPr>
          <p:cNvPr id="15" name="ZoneTexte 14"/>
          <p:cNvSpPr txBox="1"/>
          <p:nvPr/>
        </p:nvSpPr>
        <p:spPr>
          <a:xfrm>
            <a:off x="712679" y="2408761"/>
            <a:ext cx="4184543" cy="2062103"/>
          </a:xfrm>
          <a:prstGeom prst="rect">
            <a:avLst/>
          </a:prstGeom>
          <a:noFill/>
        </p:spPr>
        <p:txBody>
          <a:bodyPr wrap="square" lIns="91440" tIns="45720" rIns="91440" bIns="45720" rtlCol="0" anchor="t">
            <a:spAutoFit/>
          </a:bodyPr>
          <a:lstStyle/>
          <a:p>
            <a:r>
              <a:rPr lang="fr-FR" sz="1600" b="1">
                <a:ea typeface="+mn-lt"/>
                <a:cs typeface="+mn-lt"/>
              </a:rPr>
              <a:t>La première analyse </a:t>
            </a:r>
            <a:r>
              <a:rPr lang="fr-FR" sz="1600" b="1" err="1">
                <a:ea typeface="+mn-lt"/>
                <a:cs typeface="+mn-lt"/>
              </a:rPr>
              <a:t>Sonarqube</a:t>
            </a:r>
            <a:r>
              <a:rPr lang="fr-FR" sz="1600" b="1">
                <a:ea typeface="+mn-lt"/>
                <a:cs typeface="+mn-lt"/>
              </a:rPr>
              <a:t> passera toujours la </a:t>
            </a:r>
            <a:r>
              <a:rPr lang="fr-FR" sz="1600" b="1" err="1">
                <a:ea typeface="+mn-lt"/>
                <a:cs typeface="+mn-lt"/>
              </a:rPr>
              <a:t>Quality</a:t>
            </a:r>
            <a:r>
              <a:rPr lang="fr-FR" sz="1600" b="1">
                <a:ea typeface="+mn-lt"/>
                <a:cs typeface="+mn-lt"/>
              </a:rPr>
              <a:t> </a:t>
            </a:r>
            <a:r>
              <a:rPr lang="fr-FR" sz="1600" b="1" err="1">
                <a:ea typeface="+mn-lt"/>
                <a:cs typeface="+mn-lt"/>
              </a:rPr>
              <a:t>Gate</a:t>
            </a:r>
            <a:endParaRPr lang="fr-FR" sz="1600" b="1"/>
          </a:p>
          <a:p>
            <a:endParaRPr lang="fr-FR" sz="1600" b="1"/>
          </a:p>
          <a:p>
            <a:r>
              <a:rPr lang="fr-FR" sz="1600" b="1" err="1"/>
              <a:t>Tx</a:t>
            </a:r>
            <a:r>
              <a:rPr lang="fr-FR" sz="1600" b="1"/>
              <a:t> de couverture sur le nouveau code &gt; 80%</a:t>
            </a:r>
            <a:endParaRPr lang="fr-FR" sz="1600"/>
          </a:p>
          <a:p>
            <a:r>
              <a:rPr lang="fr-FR" sz="1600" b="1"/>
              <a:t>% de duplication sur le nouveau code &lt; 3%</a:t>
            </a:r>
            <a:endParaRPr lang="fr-FR" sz="1600"/>
          </a:p>
          <a:p>
            <a:r>
              <a:rPr lang="fr-FR" sz="1600" b="1"/>
              <a:t>Maintenabilité sur le nouveau code = A</a:t>
            </a:r>
            <a:endParaRPr lang="fr-FR" sz="1600"/>
          </a:p>
          <a:p>
            <a:r>
              <a:rPr lang="fr-FR" sz="1600" b="1"/>
              <a:t>Sécurité sur le nouveau code = A</a:t>
            </a:r>
            <a:endParaRPr lang="fr-FR" sz="1600"/>
          </a:p>
          <a:p>
            <a:r>
              <a:rPr lang="fr-FR" sz="1600" b="1"/>
              <a:t>Fiabilité sur le nouveau code = A</a:t>
            </a:r>
            <a:endParaRPr lang="fr-FR" sz="1600"/>
          </a:p>
        </p:txBody>
      </p:sp>
      <p:grpSp>
        <p:nvGrpSpPr>
          <p:cNvPr id="16" name="Groupe 15">
            <a:extLst>
              <a:ext uri="{FF2B5EF4-FFF2-40B4-BE49-F238E27FC236}">
                <a16:creationId xmlns:a16="http://schemas.microsoft.com/office/drawing/2014/main" id="{1AB48AFD-5CF8-5BDB-DFDA-0E559A001A72}"/>
              </a:ext>
            </a:extLst>
          </p:cNvPr>
          <p:cNvGrpSpPr/>
          <p:nvPr/>
        </p:nvGrpSpPr>
        <p:grpSpPr>
          <a:xfrm>
            <a:off x="5167591" y="2213916"/>
            <a:ext cx="3835400" cy="2392909"/>
            <a:chOff x="5041569" y="2195269"/>
            <a:chExt cx="3835400" cy="2392909"/>
          </a:xfrm>
        </p:grpSpPr>
        <p:sp>
          <p:nvSpPr>
            <p:cNvPr id="3" name="Rectangle 2">
              <a:extLst>
                <a:ext uri="{FF2B5EF4-FFF2-40B4-BE49-F238E27FC236}">
                  <a16:creationId xmlns:a16="http://schemas.microsoft.com/office/drawing/2014/main" id="{80A809AE-864F-5477-A10F-E78C6AA7F177}"/>
                </a:ext>
              </a:extLst>
            </p:cNvPr>
            <p:cNvSpPr/>
            <p:nvPr/>
          </p:nvSpPr>
          <p:spPr>
            <a:xfrm>
              <a:off x="5041569" y="2195269"/>
              <a:ext cx="3835400" cy="2392909"/>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t"/>
            <a:lstStyle/>
            <a:p>
              <a:pPr algn="ctr">
                <a:spcBef>
                  <a:spcPts val="600"/>
                </a:spcBef>
              </a:pPr>
              <a:r>
                <a:rPr lang="fr-FR" sz="2000" b="1">
                  <a:solidFill>
                    <a:schemeClr val="accent5"/>
                  </a:solidFill>
                </a:rPr>
                <a:t>A vous de jouer !</a:t>
              </a:r>
            </a:p>
          </p:txBody>
        </p:sp>
        <p:sp>
          <p:nvSpPr>
            <p:cNvPr id="4" name="Rectangle 3">
              <a:extLst>
                <a:ext uri="{FF2B5EF4-FFF2-40B4-BE49-F238E27FC236}">
                  <a16:creationId xmlns:a16="http://schemas.microsoft.com/office/drawing/2014/main" id="{1A1B3C8A-0D80-92C3-333B-3089E9DF4BDA}"/>
                </a:ext>
              </a:extLst>
            </p:cNvPr>
            <p:cNvSpPr/>
            <p:nvPr/>
          </p:nvSpPr>
          <p:spPr>
            <a:xfrm>
              <a:off x="5086755" y="2766033"/>
              <a:ext cx="3721100" cy="1508105"/>
            </a:xfrm>
            <a:prstGeom prst="rect">
              <a:avLst/>
            </a:prstGeom>
          </p:spPr>
          <p:txBody>
            <a:bodyPr wrap="square" lIns="91440" tIns="45720" rIns="91440" bIns="45720" anchor="t">
              <a:spAutoFit/>
            </a:bodyPr>
            <a:lstStyle/>
            <a:p>
              <a:pPr marL="342900" indent="-342900" algn="just">
                <a:spcAft>
                  <a:spcPts val="600"/>
                </a:spcAft>
                <a:buFont typeface="+mj-lt"/>
                <a:buAutoNum type="arabicPeriod"/>
              </a:pPr>
              <a:r>
                <a:rPr lang="fr-FR" sz="1400">
                  <a:effectLst/>
                </a:rPr>
                <a:t>Modifiez les Jenkinsfile pour ajouter une </a:t>
              </a:r>
              <a:r>
                <a:rPr lang="fr-FR" sz="1400"/>
                <a:t>phase d'analyse de la qualité du code</a:t>
              </a:r>
              <a:endParaRPr lang="fr-FR"/>
            </a:p>
            <a:p>
              <a:pPr marL="342900" indent="-342900" algn="just">
                <a:spcAft>
                  <a:spcPts val="600"/>
                </a:spcAft>
                <a:buAutoNum type="arabicPeriod"/>
              </a:pPr>
              <a:r>
                <a:rPr lang="fr-FR" sz="1400"/>
                <a:t>Consulter </a:t>
              </a:r>
              <a:r>
                <a:rPr lang="fr-FR" sz="1400" err="1"/>
                <a:t>l'ihm</a:t>
              </a:r>
              <a:r>
                <a:rPr lang="fr-FR" sz="1400"/>
                <a:t> de </a:t>
              </a:r>
              <a:r>
                <a:rPr lang="fr-FR" sz="1400" err="1"/>
                <a:t>sonarQube</a:t>
              </a:r>
              <a:r>
                <a:rPr lang="fr-FR" sz="1400"/>
                <a:t> pour identifier les manquements vis-à-vis de la barrière qualité</a:t>
              </a:r>
              <a:endParaRPr lang="fr-FR"/>
            </a:p>
            <a:p>
              <a:pPr algn="just">
                <a:spcAft>
                  <a:spcPts val="600"/>
                </a:spcAft>
              </a:pPr>
              <a:r>
                <a:rPr lang="fr-FR" sz="1200"/>
                <a:t>Challenge bonus: Couvrir les manques.</a:t>
              </a:r>
            </a:p>
          </p:txBody>
        </p:sp>
        <p:pic>
          <p:nvPicPr>
            <p:cNvPr id="5" name="Image 4">
              <a:extLst>
                <a:ext uri="{FF2B5EF4-FFF2-40B4-BE49-F238E27FC236}">
                  <a16:creationId xmlns:a16="http://schemas.microsoft.com/office/drawing/2014/main" id="{A49A1E46-B30A-FCCE-AEB1-008CE44F1B64}"/>
                </a:ext>
              </a:extLst>
            </p:cNvPr>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186185" y="2195269"/>
              <a:ext cx="590550" cy="590550"/>
            </a:xfrm>
            <a:prstGeom prst="rect">
              <a:avLst/>
            </a:prstGeom>
          </p:spPr>
        </p:pic>
        <p:pic>
          <p:nvPicPr>
            <p:cNvPr id="14" name="Image 13">
              <a:extLst>
                <a:ext uri="{FF2B5EF4-FFF2-40B4-BE49-F238E27FC236}">
                  <a16:creationId xmlns:a16="http://schemas.microsoft.com/office/drawing/2014/main" id="{F5484D1C-5400-3881-26BA-2E7A754CC730}"/>
                </a:ext>
              </a:extLst>
            </p:cNvPr>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a:off x="8172119" y="2195269"/>
              <a:ext cx="590550" cy="590550"/>
            </a:xfrm>
            <a:prstGeom prst="rect">
              <a:avLst/>
            </a:prstGeom>
          </p:spPr>
        </p:pic>
      </p:grpSp>
      <p:sp>
        <p:nvSpPr>
          <p:cNvPr id="6" name="Rectangle 5">
            <a:extLst>
              <a:ext uri="{FF2B5EF4-FFF2-40B4-BE49-F238E27FC236}">
                <a16:creationId xmlns:a16="http://schemas.microsoft.com/office/drawing/2014/main" id="{C16CE38C-1851-034F-FE7C-DE8F074BCC8F}"/>
              </a:ext>
            </a:extLst>
          </p:cNvPr>
          <p:cNvSpPr/>
          <p:nvPr/>
        </p:nvSpPr>
        <p:spPr>
          <a:xfrm>
            <a:off x="8289537" y="4616603"/>
            <a:ext cx="712284" cy="5241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0B48562F-9C32-D6AE-195B-D706CDF0DB4D}"/>
              </a:ext>
            </a:extLst>
          </p:cNvPr>
          <p:cNvSpPr/>
          <p:nvPr/>
        </p:nvSpPr>
        <p:spPr>
          <a:xfrm>
            <a:off x="469744" y="4616602"/>
            <a:ext cx="705314" cy="224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837900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texte 9"/>
          <p:cNvSpPr>
            <a:spLocks noGrp="1"/>
          </p:cNvSpPr>
          <p:nvPr>
            <p:ph type="body" sz="quarter" idx="14"/>
          </p:nvPr>
        </p:nvSpPr>
        <p:spPr>
          <a:xfrm>
            <a:off x="538480" y="371793"/>
            <a:ext cx="8472516" cy="432000"/>
          </a:xfrm>
        </p:spPr>
        <p:txBody>
          <a:bodyPr/>
          <a:lstStyle/>
          <a:p>
            <a:r>
              <a:rPr lang="fr-FR">
                <a:solidFill>
                  <a:schemeClr val="accent1"/>
                </a:solidFill>
              </a:rPr>
              <a:t>La qualité en continu</a:t>
            </a:r>
          </a:p>
        </p:txBody>
      </p:sp>
      <p:sp>
        <p:nvSpPr>
          <p:cNvPr id="11" name="Rectangle 10"/>
          <p:cNvSpPr/>
          <p:nvPr/>
        </p:nvSpPr>
        <p:spPr>
          <a:xfrm>
            <a:off x="1163781" y="1171165"/>
            <a:ext cx="7422279" cy="2308324"/>
          </a:xfrm>
          <a:prstGeom prst="rect">
            <a:avLst/>
          </a:prstGeom>
          <a:solidFill>
            <a:srgbClr val="E5F5F6"/>
          </a:solidFill>
        </p:spPr>
        <p:txBody>
          <a:bodyPr wrap="square" lIns="91440" tIns="45720" rIns="91440" bIns="45720" anchor="t">
            <a:spAutoFit/>
          </a:bodyPr>
          <a:lstStyle/>
          <a:p>
            <a:pPr algn="just"/>
            <a:r>
              <a:rPr lang="fr-FR" sz="1600" b="1"/>
              <a:t>Sonarlint</a:t>
            </a:r>
            <a:r>
              <a:rPr lang="fr-FR" sz="1600"/>
              <a:t> est un outil SonarQube qui s’intègre dans les principaux IDE.</a:t>
            </a:r>
          </a:p>
          <a:p>
            <a:pPr algn="just"/>
            <a:endParaRPr lang="fr-FR" sz="1600"/>
          </a:p>
          <a:p>
            <a:pPr algn="just"/>
            <a:r>
              <a:rPr lang="fr-FR" sz="1600"/>
              <a:t>Il donne la possibilité de réduire au plus tôt les issues et de ne pas pousser du code qui dégraderait l’analyse qualité en:</a:t>
            </a:r>
          </a:p>
          <a:p>
            <a:pPr algn="just"/>
            <a:endParaRPr lang="fr-FR" sz="1600"/>
          </a:p>
          <a:p>
            <a:pPr marL="285750" indent="-285750" algn="just">
              <a:buFont typeface="Arial,Sans-Serif"/>
              <a:buChar char="•"/>
            </a:pPr>
            <a:r>
              <a:rPr lang="fr-FR" sz="1600">
                <a:latin typeface="Arial"/>
                <a:cs typeface="Arial"/>
              </a:rPr>
              <a:t>Liant un projet de l’IDE à un projet SonarQube</a:t>
            </a:r>
          </a:p>
          <a:p>
            <a:pPr marL="285750" indent="-285750" algn="just">
              <a:buFont typeface="Arial,Sans-Serif"/>
              <a:buChar char="•"/>
            </a:pPr>
            <a:r>
              <a:rPr lang="fr-FR" sz="1600">
                <a:latin typeface="Arial"/>
                <a:cs typeface="Arial"/>
              </a:rPr>
              <a:t>Donnant la connaissance des issues relevées dans la dernière analyse SonarQube</a:t>
            </a:r>
          </a:p>
          <a:p>
            <a:pPr marL="285750" indent="-285750" algn="just">
              <a:buFont typeface="Arial,Sans-Serif"/>
              <a:buChar char="•"/>
            </a:pPr>
            <a:r>
              <a:rPr lang="fr-FR" sz="1600">
                <a:latin typeface="Arial"/>
                <a:cs typeface="Arial"/>
              </a:rPr>
              <a:t>Analysant le code source à chaque modification dans l’IDE</a:t>
            </a:r>
            <a:endParaRPr lang="fr-FR"/>
          </a:p>
        </p:txBody>
      </p:sp>
      <p:pic>
        <p:nvPicPr>
          <p:cNvPr id="13" name="Imag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576" y="1321867"/>
            <a:ext cx="771733" cy="771733"/>
          </a:xfrm>
          <a:prstGeom prst="rect">
            <a:avLst/>
          </a:prstGeom>
        </p:spPr>
      </p:pic>
      <p:sp>
        <p:nvSpPr>
          <p:cNvPr id="14" name="Rectangle 13"/>
          <p:cNvSpPr/>
          <p:nvPr/>
        </p:nvSpPr>
        <p:spPr>
          <a:xfrm>
            <a:off x="1160911" y="3826705"/>
            <a:ext cx="2919679" cy="751667"/>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a:solidFill>
                  <a:schemeClr val="tx1"/>
                </a:solidFill>
              </a:rPr>
              <a:t>Installation et configuration :</a:t>
            </a:r>
            <a:r>
              <a:rPr lang="fr-FR" sz="1200">
                <a:solidFill>
                  <a:schemeClr val="tx1"/>
                </a:solidFill>
              </a:rPr>
              <a:t> </a:t>
            </a:r>
          </a:p>
          <a:p>
            <a:r>
              <a:rPr lang="fr-FR" sz="1200">
                <a:solidFill>
                  <a:schemeClr val="tx1"/>
                </a:solidFill>
                <a:hlinkClick r:id="rId4"/>
              </a:rPr>
              <a:t>IntelliJ IDEA</a:t>
            </a:r>
            <a:endParaRPr lang="fr-FR" sz="1200">
              <a:solidFill>
                <a:schemeClr val="tx1"/>
              </a:solidFill>
            </a:endParaRPr>
          </a:p>
          <a:p>
            <a:r>
              <a:rPr lang="fr-FR" sz="1200">
                <a:solidFill>
                  <a:schemeClr val="tx1"/>
                </a:solidFill>
                <a:hlinkClick r:id="rId5"/>
              </a:rPr>
              <a:t>Eclipse</a:t>
            </a:r>
            <a:endParaRPr lang="fr-FR" sz="1200">
              <a:solidFill>
                <a:schemeClr val="tx1"/>
              </a:solidFill>
            </a:endParaRPr>
          </a:p>
          <a:p>
            <a:r>
              <a:rPr lang="fr-FR" sz="1200">
                <a:solidFill>
                  <a:schemeClr val="tx1"/>
                </a:solidFill>
                <a:hlinkClick r:id="rId6"/>
              </a:rPr>
              <a:t>VS Code</a:t>
            </a:r>
            <a:endParaRPr lang="fr-FR" sz="1200">
              <a:solidFill>
                <a:schemeClr val="tx1"/>
              </a:solidFill>
            </a:endParaRPr>
          </a:p>
        </p:txBody>
      </p:sp>
      <p:sp>
        <p:nvSpPr>
          <p:cNvPr id="3" name="Rectangle 2">
            <a:extLst>
              <a:ext uri="{FF2B5EF4-FFF2-40B4-BE49-F238E27FC236}">
                <a16:creationId xmlns:a16="http://schemas.microsoft.com/office/drawing/2014/main" id="{9C0F0488-A7E9-63CC-7AC7-5FB8B40220A0}"/>
              </a:ext>
            </a:extLst>
          </p:cNvPr>
          <p:cNvSpPr/>
          <p:nvPr/>
        </p:nvSpPr>
        <p:spPr>
          <a:xfrm>
            <a:off x="8289537" y="4546908"/>
            <a:ext cx="698345" cy="5938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495A9E89-DBD1-CBBB-42CA-81A0CB55B650}"/>
              </a:ext>
            </a:extLst>
          </p:cNvPr>
          <p:cNvSpPr/>
          <p:nvPr/>
        </p:nvSpPr>
        <p:spPr>
          <a:xfrm>
            <a:off x="469744" y="4616602"/>
            <a:ext cx="705314" cy="224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090144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texte 9"/>
          <p:cNvSpPr>
            <a:spLocks noGrp="1"/>
          </p:cNvSpPr>
          <p:nvPr>
            <p:ph type="body" sz="quarter" idx="14"/>
          </p:nvPr>
        </p:nvSpPr>
        <p:spPr>
          <a:xfrm>
            <a:off x="538480" y="371793"/>
            <a:ext cx="8472516" cy="432000"/>
          </a:xfrm>
        </p:spPr>
        <p:txBody>
          <a:bodyPr/>
          <a:lstStyle/>
          <a:p>
            <a:r>
              <a:rPr lang="fr-FR">
                <a:solidFill>
                  <a:schemeClr val="accent1"/>
                </a:solidFill>
              </a:rPr>
              <a:t>Travaux pratiques</a:t>
            </a:r>
          </a:p>
        </p:txBody>
      </p:sp>
      <p:sp>
        <p:nvSpPr>
          <p:cNvPr id="9" name="Rectangle 8"/>
          <p:cNvSpPr/>
          <p:nvPr/>
        </p:nvSpPr>
        <p:spPr>
          <a:xfrm>
            <a:off x="2364835" y="987693"/>
            <a:ext cx="3835400" cy="3384074"/>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rtlCol="0" anchor="t"/>
          <a:lstStyle/>
          <a:p>
            <a:pPr algn="ctr">
              <a:spcBef>
                <a:spcPts val="600"/>
              </a:spcBef>
            </a:pPr>
            <a:r>
              <a:rPr lang="fr-FR" sz="2000" b="1">
                <a:solidFill>
                  <a:schemeClr val="accent5"/>
                </a:solidFill>
              </a:rPr>
              <a:t>Extra !</a:t>
            </a:r>
          </a:p>
        </p:txBody>
      </p:sp>
      <p:sp>
        <p:nvSpPr>
          <p:cNvPr id="11" name="Rectangle 10"/>
          <p:cNvSpPr/>
          <p:nvPr/>
        </p:nvSpPr>
        <p:spPr>
          <a:xfrm>
            <a:off x="2509451" y="1579759"/>
            <a:ext cx="3540627" cy="2362361"/>
          </a:xfrm>
          <a:prstGeom prst="rect">
            <a:avLst/>
          </a:prstGeom>
        </p:spPr>
        <p:txBody>
          <a:bodyPr wrap="square" lIns="91440" tIns="45720" rIns="91440" bIns="45720" anchor="t">
            <a:spAutoFit/>
          </a:bodyPr>
          <a:lstStyle/>
          <a:p>
            <a:pPr algn="just">
              <a:spcAft>
                <a:spcPts val="600"/>
              </a:spcAft>
            </a:pPr>
            <a:r>
              <a:rPr lang="fr-FR" sz="1600"/>
              <a:t>Depuis l’IDE de votre poste</a:t>
            </a:r>
          </a:p>
          <a:p>
            <a:pPr marL="285750" indent="-285750" algn="just">
              <a:spcAft>
                <a:spcPts val="600"/>
              </a:spcAft>
              <a:buFont typeface="Arial" panose="020B0604020202020204" pitchFamily="34" charset="0"/>
              <a:buChar char="•"/>
            </a:pPr>
            <a:r>
              <a:rPr lang="fr-FR" sz="1600"/>
              <a:t>Installer Sonarlint</a:t>
            </a:r>
          </a:p>
          <a:p>
            <a:pPr marL="285750" indent="-285750" algn="just">
              <a:spcAft>
                <a:spcPts val="600"/>
              </a:spcAft>
              <a:buFont typeface="Arial" panose="020B0604020202020204" pitchFamily="34" charset="0"/>
              <a:buChar char="•"/>
            </a:pPr>
            <a:r>
              <a:rPr lang="fr-FR" sz="1600"/>
              <a:t>Déclarer dans Sonarlint la connexion à SonarQube</a:t>
            </a:r>
          </a:p>
          <a:p>
            <a:pPr marL="285750" indent="-285750" algn="just">
              <a:spcAft>
                <a:spcPts val="600"/>
              </a:spcAft>
              <a:buFont typeface="Arial" panose="020B0604020202020204" pitchFamily="34" charset="0"/>
              <a:buChar char="•"/>
            </a:pPr>
            <a:r>
              <a:rPr lang="fr-FR" sz="1600"/>
              <a:t>Charger le projet Helloworld de votre poste</a:t>
            </a:r>
          </a:p>
          <a:p>
            <a:pPr marL="285750" indent="-285750" algn="just">
              <a:spcAft>
                <a:spcPts val="600"/>
              </a:spcAft>
              <a:buFont typeface="Arial" panose="020B0604020202020204" pitchFamily="34" charset="0"/>
              <a:buChar char="•"/>
            </a:pPr>
            <a:r>
              <a:rPr lang="fr-FR" sz="1600"/>
              <a:t>Mapper le projet avec le projet SonarQube</a:t>
            </a:r>
          </a:p>
        </p:txBody>
      </p:sp>
      <p:pic>
        <p:nvPicPr>
          <p:cNvPr id="12" name="Image 11"/>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509451" y="987692"/>
            <a:ext cx="590550" cy="590550"/>
          </a:xfrm>
          <a:prstGeom prst="rect">
            <a:avLst/>
          </a:prstGeom>
        </p:spPr>
      </p:pic>
      <p:pic>
        <p:nvPicPr>
          <p:cNvPr id="13" name="Image 12"/>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a:off x="5495385" y="987692"/>
            <a:ext cx="590550" cy="590550"/>
          </a:xfrm>
          <a:prstGeom prst="rect">
            <a:avLst/>
          </a:prstGeom>
        </p:spPr>
      </p:pic>
      <p:sp>
        <p:nvSpPr>
          <p:cNvPr id="3" name="Rectangle 2">
            <a:extLst>
              <a:ext uri="{FF2B5EF4-FFF2-40B4-BE49-F238E27FC236}">
                <a16:creationId xmlns:a16="http://schemas.microsoft.com/office/drawing/2014/main" id="{97776E5E-2044-8D65-2ACF-0F7744A6F772}"/>
              </a:ext>
            </a:extLst>
          </p:cNvPr>
          <p:cNvSpPr/>
          <p:nvPr/>
        </p:nvSpPr>
        <p:spPr>
          <a:xfrm>
            <a:off x="8289537" y="4546908"/>
            <a:ext cx="698345" cy="5938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D541DFB7-586A-425F-3C56-79D29E0716C3}"/>
              </a:ext>
            </a:extLst>
          </p:cNvPr>
          <p:cNvSpPr/>
          <p:nvPr/>
        </p:nvSpPr>
        <p:spPr>
          <a:xfrm>
            <a:off x="469744" y="4616602"/>
            <a:ext cx="705314" cy="224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05049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re 5"/>
          <p:cNvSpPr txBox="1">
            <a:spLocks/>
          </p:cNvSpPr>
          <p:nvPr/>
        </p:nvSpPr>
        <p:spPr bwMode="gray">
          <a:xfrm>
            <a:off x="539750" y="485776"/>
            <a:ext cx="8064499" cy="465137"/>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100" b="0" i="0" kern="1200" cap="none" baseline="0">
                <a:solidFill>
                  <a:schemeClr val="bg1">
                    <a:alpha val="0"/>
                  </a:schemeClr>
                </a:solidFill>
                <a:latin typeface="Avenir LT Std 95 Black"/>
                <a:ea typeface="+mj-ea"/>
                <a:cs typeface="Avenir LT Std 95 Black"/>
              </a:defRPr>
            </a:lvl1pPr>
          </a:lstStyle>
          <a:p>
            <a:r>
              <a:rPr lang="fr-FR"/>
              <a:t>Titre de page sur 1 ligne</a:t>
            </a:r>
          </a:p>
        </p:txBody>
      </p:sp>
      <p:sp>
        <p:nvSpPr>
          <p:cNvPr id="28" name="Titre 5"/>
          <p:cNvSpPr txBox="1">
            <a:spLocks/>
          </p:cNvSpPr>
          <p:nvPr/>
        </p:nvSpPr>
        <p:spPr bwMode="gray">
          <a:xfrm>
            <a:off x="2642870" y="2893696"/>
            <a:ext cx="8064499" cy="465137"/>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100" b="0" i="0" kern="1200" cap="none" baseline="0">
                <a:solidFill>
                  <a:schemeClr val="bg1">
                    <a:alpha val="0"/>
                  </a:schemeClr>
                </a:solidFill>
                <a:latin typeface="Avenir LT Std 95 Black"/>
                <a:ea typeface="+mj-ea"/>
                <a:cs typeface="Avenir LT Std 95 Black"/>
              </a:defRPr>
            </a:lvl1pPr>
          </a:lstStyle>
          <a:p>
            <a:r>
              <a:rPr lang="fr-FR"/>
              <a:t>Titre de page sur 1 ligne</a:t>
            </a:r>
          </a:p>
        </p:txBody>
      </p:sp>
      <p:sp>
        <p:nvSpPr>
          <p:cNvPr id="31" name="Titre 6"/>
          <p:cNvSpPr txBox="1">
            <a:spLocks/>
          </p:cNvSpPr>
          <p:nvPr/>
        </p:nvSpPr>
        <p:spPr bwMode="gray">
          <a:xfrm>
            <a:off x="692150" y="638400"/>
            <a:ext cx="8064499" cy="464913"/>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100" b="0" i="0" kern="1200" cap="none" baseline="0">
                <a:solidFill>
                  <a:schemeClr val="bg1">
                    <a:alpha val="0"/>
                  </a:schemeClr>
                </a:solidFill>
                <a:latin typeface="Avenir LT Std 95 Black"/>
                <a:ea typeface="+mj-ea"/>
                <a:cs typeface="Avenir LT Std 95 Black"/>
              </a:defRPr>
            </a:lvl1pPr>
          </a:lstStyle>
          <a:p>
            <a:r>
              <a:rPr lang="fr-FR"/>
              <a:t>Sommaire type 1</a:t>
            </a:r>
          </a:p>
        </p:txBody>
      </p:sp>
      <p:sp>
        <p:nvSpPr>
          <p:cNvPr id="36" name="Titre 7"/>
          <p:cNvSpPr txBox="1">
            <a:spLocks/>
          </p:cNvSpPr>
          <p:nvPr/>
        </p:nvSpPr>
        <p:spPr bwMode="gray">
          <a:xfrm>
            <a:off x="996950" y="942976"/>
            <a:ext cx="8064499" cy="465137"/>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100" b="0" i="0" kern="1200" cap="none" baseline="0">
                <a:solidFill>
                  <a:schemeClr val="bg1">
                    <a:alpha val="0"/>
                  </a:schemeClr>
                </a:solidFill>
                <a:latin typeface="Avenir LT Std 95 Black"/>
                <a:ea typeface="+mj-ea"/>
                <a:cs typeface="Avenir LT Std 95 Black"/>
              </a:defRPr>
            </a:lvl1pPr>
          </a:lstStyle>
          <a:p>
            <a:r>
              <a:rPr lang="fr-FR"/>
              <a:t>Titre de page sur 1 ligne</a:t>
            </a:r>
          </a:p>
        </p:txBody>
      </p:sp>
      <p:sp>
        <p:nvSpPr>
          <p:cNvPr id="41" name="Titre 40"/>
          <p:cNvSpPr>
            <a:spLocks noGrp="1"/>
          </p:cNvSpPr>
          <p:nvPr>
            <p:ph type="title"/>
          </p:nvPr>
        </p:nvSpPr>
        <p:spPr>
          <a:xfrm>
            <a:off x="539750" y="486000"/>
            <a:ext cx="8216899" cy="464913"/>
          </a:xfrm>
        </p:spPr>
        <p:txBody>
          <a:bodyPr/>
          <a:lstStyle/>
          <a:p>
            <a:r>
              <a:rPr lang="fr-FR" err="1"/>
              <a:t>Spm</a:t>
            </a:r>
            <a:endParaRPr lang="fr-FR"/>
          </a:p>
        </p:txBody>
      </p:sp>
      <p:sp>
        <p:nvSpPr>
          <p:cNvPr id="45" name="Rectangle 44"/>
          <p:cNvSpPr/>
          <p:nvPr/>
        </p:nvSpPr>
        <p:spPr>
          <a:xfrm>
            <a:off x="472786" y="260570"/>
            <a:ext cx="7573933" cy="584776"/>
          </a:xfrm>
          <a:prstGeom prst="rect">
            <a:avLst/>
          </a:prstGeom>
        </p:spPr>
        <p:txBody>
          <a:bodyPr wrap="square">
            <a:spAutoFit/>
          </a:bodyPr>
          <a:lstStyle/>
          <a:p>
            <a:r>
              <a:rPr lang="fr-FR" sz="3200">
                <a:solidFill>
                  <a:schemeClr val="accent1"/>
                </a:solidFill>
                <a:latin typeface="Avenir LT Std 95 Black"/>
                <a:cs typeface="Avenir LT Std 95 Black"/>
              </a:rPr>
              <a:t>Agenda</a:t>
            </a:r>
            <a:endParaRPr lang="fr-FR" sz="3200">
              <a:solidFill>
                <a:schemeClr val="accent1"/>
              </a:solidFill>
            </a:endParaRPr>
          </a:p>
        </p:txBody>
      </p:sp>
      <p:sp>
        <p:nvSpPr>
          <p:cNvPr id="46" name="Espace réservé de la date 8"/>
          <p:cNvSpPr>
            <a:spLocks noGrp="1"/>
          </p:cNvSpPr>
          <p:nvPr>
            <p:ph type="dt" sz="half" idx="10"/>
          </p:nvPr>
        </p:nvSpPr>
        <p:spPr>
          <a:xfrm>
            <a:off x="539749" y="4813200"/>
            <a:ext cx="7669213" cy="162000"/>
          </a:xfrm>
          <a:prstGeom prst="rect">
            <a:avLst/>
          </a:prstGeom>
        </p:spPr>
        <p:txBody>
          <a:bodyPr/>
          <a:lstStyle/>
          <a:p>
            <a:fld id="{102EB364-48B6-D44F-AB42-1261E983A581}" type="datetime2">
              <a:rPr lang="fr-FR" smtClean="0"/>
              <a:t>mardi 7 janvier 2025</a:t>
            </a:fld>
            <a:endParaRPr lang="fr-FR"/>
          </a:p>
        </p:txBody>
      </p:sp>
      <p:graphicFrame>
        <p:nvGraphicFramePr>
          <p:cNvPr id="24" name="Espace réservé du contenu 11"/>
          <p:cNvGraphicFramePr>
            <a:graphicFrameLocks/>
          </p:cNvGraphicFramePr>
          <p:nvPr>
            <p:extLst>
              <p:ext uri="{D42A27DB-BD31-4B8C-83A1-F6EECF244321}">
                <p14:modId xmlns:p14="http://schemas.microsoft.com/office/powerpoint/2010/main" val="2234535531"/>
              </p:ext>
            </p:extLst>
          </p:nvPr>
        </p:nvGraphicFramePr>
        <p:xfrm>
          <a:off x="547686" y="870856"/>
          <a:ext cx="8208963" cy="37646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Espace réservé du numéro de diapositive 1">
            <a:extLst>
              <a:ext uri="{FF2B5EF4-FFF2-40B4-BE49-F238E27FC236}">
                <a16:creationId xmlns:a16="http://schemas.microsoft.com/office/drawing/2014/main" id="{15402883-A676-CA6B-B92E-3D54DFB804A7}"/>
              </a:ext>
            </a:extLst>
          </p:cNvPr>
          <p:cNvSpPr>
            <a:spLocks noGrp="1"/>
          </p:cNvSpPr>
          <p:nvPr>
            <p:ph type="sldNum" sz="quarter" idx="11"/>
          </p:nvPr>
        </p:nvSpPr>
        <p:spPr/>
        <p:txBody>
          <a:bodyPr/>
          <a:lstStyle/>
          <a:p>
            <a:fld id="{733122C9-A0B9-462F-8757-0847AD287B63}" type="slidenum">
              <a:rPr lang="fr-FR" smtClean="0"/>
              <a:pPr/>
              <a:t>4</a:t>
            </a:fld>
            <a:endParaRPr lang="fr-FR"/>
          </a:p>
        </p:txBody>
      </p:sp>
      <p:sp>
        <p:nvSpPr>
          <p:cNvPr id="39" name="Rectangle 38">
            <a:extLst>
              <a:ext uri="{FF2B5EF4-FFF2-40B4-BE49-F238E27FC236}">
                <a16:creationId xmlns:a16="http://schemas.microsoft.com/office/drawing/2014/main" id="{EF9C4091-9D9D-55D2-5F46-5CB5A0252E7E}"/>
              </a:ext>
            </a:extLst>
          </p:cNvPr>
          <p:cNvSpPr/>
          <p:nvPr/>
        </p:nvSpPr>
        <p:spPr>
          <a:xfrm>
            <a:off x="8289537" y="4546908"/>
            <a:ext cx="698345" cy="5938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Rectangle 39">
            <a:extLst>
              <a:ext uri="{FF2B5EF4-FFF2-40B4-BE49-F238E27FC236}">
                <a16:creationId xmlns:a16="http://schemas.microsoft.com/office/drawing/2014/main" id="{6B904CD2-7BF5-1A81-A2EC-AAD56BF2DADC}"/>
              </a:ext>
            </a:extLst>
          </p:cNvPr>
          <p:cNvSpPr/>
          <p:nvPr/>
        </p:nvSpPr>
        <p:spPr>
          <a:xfrm>
            <a:off x="469744" y="4616602"/>
            <a:ext cx="705314" cy="224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Espace réservé du texte 9"/>
          <p:cNvSpPr>
            <a:spLocks noGrp="1"/>
          </p:cNvSpPr>
          <p:nvPr>
            <p:ph type="body" sz="quarter" idx="14"/>
          </p:nvPr>
        </p:nvSpPr>
        <p:spPr>
          <a:xfrm>
            <a:off x="538480" y="371793"/>
            <a:ext cx="8605520" cy="579120"/>
          </a:xfrm>
        </p:spPr>
        <p:txBody>
          <a:bodyPr/>
          <a:lstStyle/>
          <a:p>
            <a:r>
              <a:rPr lang="fr-FR">
                <a:solidFill>
                  <a:schemeClr val="accent1"/>
                </a:solidFill>
              </a:rPr>
              <a:t>Les </a:t>
            </a:r>
            <a:r>
              <a:rPr lang="fr-FR" err="1">
                <a:solidFill>
                  <a:schemeClr val="accent1"/>
                </a:solidFill>
              </a:rPr>
              <a:t>Shared</a:t>
            </a:r>
            <a:r>
              <a:rPr lang="fr-FR">
                <a:solidFill>
                  <a:schemeClr val="accent1"/>
                </a:solidFill>
              </a:rPr>
              <a:t> </a:t>
            </a:r>
            <a:r>
              <a:rPr lang="fr-FR" err="1">
                <a:solidFill>
                  <a:schemeClr val="accent1"/>
                </a:solidFill>
              </a:rPr>
              <a:t>Libs</a:t>
            </a:r>
            <a:endParaRPr lang="fr-FR">
              <a:solidFill>
                <a:schemeClr val="accent1"/>
              </a:solidFill>
            </a:endParaRPr>
          </a:p>
        </p:txBody>
      </p:sp>
      <p:sp>
        <p:nvSpPr>
          <p:cNvPr id="4" name="Rectangle 3"/>
          <p:cNvSpPr/>
          <p:nvPr/>
        </p:nvSpPr>
        <p:spPr>
          <a:xfrm>
            <a:off x="1163782" y="1114102"/>
            <a:ext cx="7980218" cy="1077218"/>
          </a:xfrm>
          <a:prstGeom prst="rect">
            <a:avLst/>
          </a:prstGeom>
          <a:solidFill>
            <a:srgbClr val="E5F5F6"/>
          </a:solidFill>
        </p:spPr>
        <p:txBody>
          <a:bodyPr wrap="square">
            <a:spAutoFit/>
          </a:bodyPr>
          <a:lstStyle/>
          <a:p>
            <a:pPr algn="just"/>
            <a:r>
              <a:rPr lang="fr-FR" sz="1600"/>
              <a:t>Une </a:t>
            </a:r>
            <a:r>
              <a:rPr lang="fr-FR" sz="1600" err="1"/>
              <a:t>Shared</a:t>
            </a:r>
            <a:r>
              <a:rPr lang="fr-FR" sz="1600"/>
              <a:t> </a:t>
            </a:r>
            <a:r>
              <a:rPr lang="fr-FR" sz="1600" err="1"/>
              <a:t>library</a:t>
            </a:r>
            <a:r>
              <a:rPr lang="fr-FR" sz="1600"/>
              <a:t> est un ensemble de méthodes (script </a:t>
            </a:r>
            <a:r>
              <a:rPr lang="fr-FR" sz="1600" err="1"/>
              <a:t>groovy</a:t>
            </a:r>
            <a:r>
              <a:rPr lang="fr-FR" sz="1600"/>
              <a:t>) défini dans un dépôt de sources dédié. Elle permet d’enrichir les méthodes utilisables dans les pipelines dans un effort de mutualisation et se déclare sous Jenkins en Global (admin) ou </a:t>
            </a:r>
            <a:r>
              <a:rPr lang="fr-FR" sz="1600" err="1"/>
              <a:t>Folder</a:t>
            </a:r>
            <a:r>
              <a:rPr lang="fr-FR" sz="1600"/>
              <a:t> (restrictions de sécurité)</a:t>
            </a:r>
          </a:p>
        </p:txBody>
      </p:sp>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576" y="1266845"/>
            <a:ext cx="771733" cy="771733"/>
          </a:xfrm>
          <a:prstGeom prst="rect">
            <a:avLst/>
          </a:prstGeom>
        </p:spPr>
      </p:pic>
      <p:sp>
        <p:nvSpPr>
          <p:cNvPr id="7" name="Rectangle 6"/>
          <p:cNvSpPr/>
          <p:nvPr/>
        </p:nvSpPr>
        <p:spPr>
          <a:xfrm>
            <a:off x="0" y="4736366"/>
            <a:ext cx="3757717" cy="407134"/>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a:solidFill>
                  <a:schemeClr val="tx1"/>
                </a:solidFill>
              </a:rPr>
              <a:t>Les </a:t>
            </a:r>
            <a:r>
              <a:rPr lang="fr-FR" sz="1200" b="1" err="1">
                <a:solidFill>
                  <a:schemeClr val="tx1"/>
                </a:solidFill>
              </a:rPr>
              <a:t>Shared</a:t>
            </a:r>
            <a:r>
              <a:rPr lang="fr-FR" sz="1200" b="1">
                <a:solidFill>
                  <a:schemeClr val="tx1"/>
                </a:solidFill>
              </a:rPr>
              <a:t> </a:t>
            </a:r>
            <a:r>
              <a:rPr lang="fr-FR" sz="1200" b="1" err="1">
                <a:solidFill>
                  <a:schemeClr val="tx1"/>
                </a:solidFill>
              </a:rPr>
              <a:t>Libs</a:t>
            </a:r>
            <a:r>
              <a:rPr lang="fr-FR" sz="1200" b="1">
                <a:solidFill>
                  <a:schemeClr val="tx1"/>
                </a:solidFill>
              </a:rPr>
              <a:t> en général :</a:t>
            </a:r>
            <a:r>
              <a:rPr lang="fr-FR" sz="1200">
                <a:solidFill>
                  <a:schemeClr val="tx1"/>
                </a:solidFill>
              </a:rPr>
              <a:t> </a:t>
            </a:r>
            <a:r>
              <a:rPr lang="fr-FR" sz="1200">
                <a:solidFill>
                  <a:schemeClr val="tx1"/>
                </a:solidFill>
                <a:hlinkClick r:id="rId4"/>
              </a:rPr>
              <a:t>Documentation</a:t>
            </a:r>
            <a:endParaRPr lang="fr-FR" sz="1200">
              <a:solidFill>
                <a:schemeClr val="tx1"/>
              </a:solidFill>
            </a:endParaRPr>
          </a:p>
          <a:p>
            <a:r>
              <a:rPr lang="fr-FR" sz="1200" b="1">
                <a:solidFill>
                  <a:schemeClr val="tx1"/>
                </a:solidFill>
              </a:rPr>
              <a:t>La </a:t>
            </a:r>
            <a:r>
              <a:rPr lang="fr-FR" sz="1200" b="1" err="1">
                <a:solidFill>
                  <a:schemeClr val="tx1"/>
                </a:solidFill>
              </a:rPr>
              <a:t>Shared</a:t>
            </a:r>
            <a:r>
              <a:rPr lang="fr-FR" sz="1200" b="1">
                <a:solidFill>
                  <a:schemeClr val="tx1"/>
                </a:solidFill>
              </a:rPr>
              <a:t> Lib </a:t>
            </a:r>
            <a:r>
              <a:rPr lang="fr-FR" sz="1200" b="1" err="1">
                <a:solidFill>
                  <a:schemeClr val="tx1"/>
                </a:solidFill>
              </a:rPr>
              <a:t>build_libs</a:t>
            </a:r>
            <a:r>
              <a:rPr lang="fr-FR" sz="1200" b="1">
                <a:solidFill>
                  <a:schemeClr val="tx1"/>
                </a:solidFill>
              </a:rPr>
              <a:t> : </a:t>
            </a:r>
            <a:r>
              <a:rPr lang="fr-FR" sz="1200">
                <a:solidFill>
                  <a:schemeClr val="tx1"/>
                </a:solidFill>
                <a:hlinkClick r:id="rId5"/>
              </a:rPr>
              <a:t>Documentation</a:t>
            </a:r>
            <a:endParaRPr lang="fr-FR" sz="1200">
              <a:solidFill>
                <a:schemeClr val="tx1"/>
              </a:solidFill>
            </a:endParaRPr>
          </a:p>
        </p:txBody>
      </p:sp>
      <p:cxnSp>
        <p:nvCxnSpPr>
          <p:cNvPr id="11" name="Connecteur droit 10"/>
          <p:cNvCxnSpPr/>
          <p:nvPr/>
        </p:nvCxnSpPr>
        <p:spPr>
          <a:xfrm flipV="1">
            <a:off x="538480" y="2454445"/>
            <a:ext cx="8316762" cy="2159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ZoneTexte 14"/>
          <p:cNvSpPr txBox="1"/>
          <p:nvPr/>
        </p:nvSpPr>
        <p:spPr>
          <a:xfrm>
            <a:off x="2078195" y="2269779"/>
            <a:ext cx="5237331" cy="369332"/>
          </a:xfrm>
          <a:prstGeom prst="rect">
            <a:avLst/>
          </a:prstGeom>
          <a:solidFill>
            <a:schemeClr val="bg1"/>
          </a:solidFill>
        </p:spPr>
        <p:txBody>
          <a:bodyPr wrap="none" rtlCol="0">
            <a:spAutoFit/>
          </a:bodyPr>
          <a:lstStyle/>
          <a:p>
            <a:r>
              <a:rPr lang="fr-FR" b="1">
                <a:solidFill>
                  <a:schemeClr val="accent1"/>
                </a:solidFill>
              </a:rPr>
              <a:t>Zoom sur la </a:t>
            </a:r>
            <a:r>
              <a:rPr lang="fr-FR" b="1" err="1">
                <a:solidFill>
                  <a:schemeClr val="accent1"/>
                </a:solidFill>
              </a:rPr>
              <a:t>Shared</a:t>
            </a:r>
            <a:r>
              <a:rPr lang="fr-FR" b="1">
                <a:solidFill>
                  <a:schemeClr val="accent1"/>
                </a:solidFill>
              </a:rPr>
              <a:t> Lib d’intégration </a:t>
            </a:r>
            <a:r>
              <a:rPr lang="fr-FR" err="1">
                <a:solidFill>
                  <a:schemeClr val="accent1"/>
                </a:solidFill>
              </a:rPr>
              <a:t>build_libs</a:t>
            </a:r>
            <a:endParaRPr lang="fr-FR" b="1">
              <a:solidFill>
                <a:schemeClr val="accent1"/>
              </a:solidFill>
            </a:endParaRPr>
          </a:p>
        </p:txBody>
      </p:sp>
      <p:sp>
        <p:nvSpPr>
          <p:cNvPr id="17" name="Rectangle 16"/>
          <p:cNvSpPr/>
          <p:nvPr/>
        </p:nvSpPr>
        <p:spPr>
          <a:xfrm>
            <a:off x="254576" y="2636708"/>
            <a:ext cx="3778409" cy="1569660"/>
          </a:xfrm>
          <a:prstGeom prst="rect">
            <a:avLst/>
          </a:prstGeom>
        </p:spPr>
        <p:txBody>
          <a:bodyPr wrap="square" lIns="91440" tIns="45720" rIns="91440" bIns="45720" anchor="t">
            <a:spAutoFit/>
          </a:bodyPr>
          <a:lstStyle/>
          <a:p>
            <a:pPr lvl="0" algn="just">
              <a:spcAft>
                <a:spcPts val="600"/>
              </a:spcAft>
            </a:pPr>
            <a:r>
              <a:rPr lang="fr-FR" sz="1400" b="1">
                <a:solidFill>
                  <a:srgbClr val="3C3732"/>
                </a:solidFill>
              </a:rPr>
              <a:t>Les méthodes de la </a:t>
            </a:r>
            <a:r>
              <a:rPr lang="fr-FR" sz="1400" b="1" err="1">
                <a:solidFill>
                  <a:srgbClr val="3C3732"/>
                </a:solidFill>
              </a:rPr>
              <a:t>Shared</a:t>
            </a:r>
            <a:r>
              <a:rPr lang="fr-FR" sz="1400" b="1">
                <a:solidFill>
                  <a:srgbClr val="3C3732"/>
                </a:solidFill>
              </a:rPr>
              <a:t> Lib :</a:t>
            </a:r>
          </a:p>
          <a:p>
            <a:pPr marL="285750" lvl="0" indent="-285750" algn="just">
              <a:spcAft>
                <a:spcPts val="300"/>
              </a:spcAft>
              <a:buFont typeface="Arial" panose="020B0604020202020204" pitchFamily="34" charset="0"/>
              <a:buChar char="•"/>
            </a:pPr>
            <a:r>
              <a:rPr lang="fr-FR" sz="1200" b="1" err="1">
                <a:solidFill>
                  <a:srgbClr val="3C3732"/>
                </a:solidFill>
              </a:rPr>
              <a:t>withTools</a:t>
            </a:r>
            <a:r>
              <a:rPr lang="fr-FR" sz="1200" b="1">
                <a:solidFill>
                  <a:srgbClr val="3C3732"/>
                </a:solidFill>
              </a:rPr>
              <a:t> : </a:t>
            </a:r>
            <a:r>
              <a:rPr lang="fr-FR" sz="1200">
                <a:solidFill>
                  <a:srgbClr val="3C3732"/>
                </a:solidFill>
              </a:rPr>
              <a:t>instancie un environnement de </a:t>
            </a:r>
            <a:r>
              <a:rPr lang="fr-FR" sz="1200" err="1">
                <a:solidFill>
                  <a:srgbClr val="3C3732"/>
                </a:solidFill>
              </a:rPr>
              <a:t>build</a:t>
            </a:r>
            <a:r>
              <a:rPr lang="fr-FR" sz="1200">
                <a:solidFill>
                  <a:srgbClr val="3C3732"/>
                </a:solidFill>
              </a:rPr>
              <a:t> qui contient les outils avec les versions nécessaires au déroulement du </a:t>
            </a:r>
            <a:r>
              <a:rPr lang="fr-FR" sz="1200" err="1">
                <a:solidFill>
                  <a:srgbClr val="3C3732"/>
                </a:solidFill>
              </a:rPr>
              <a:t>build</a:t>
            </a:r>
            <a:r>
              <a:rPr lang="fr-FR" sz="1200">
                <a:solidFill>
                  <a:srgbClr val="3C3732"/>
                </a:solidFill>
              </a:rPr>
              <a:t>.</a:t>
            </a:r>
          </a:p>
          <a:p>
            <a:pPr marL="285750" lvl="0" indent="-285750" algn="just">
              <a:spcAft>
                <a:spcPts val="300"/>
              </a:spcAft>
              <a:buFont typeface="Arial" panose="020B0604020202020204" pitchFamily="34" charset="0"/>
              <a:buChar char="•"/>
            </a:pPr>
            <a:endParaRPr lang="fr-FR" sz="1200">
              <a:solidFill>
                <a:srgbClr val="3C3732"/>
              </a:solidFill>
            </a:endParaRPr>
          </a:p>
          <a:p>
            <a:pPr marL="285750" lvl="0" indent="-285750" algn="just">
              <a:spcAft>
                <a:spcPts val="300"/>
              </a:spcAft>
              <a:buFont typeface="Arial" panose="020B0604020202020204" pitchFamily="34" charset="0"/>
              <a:buChar char="•"/>
            </a:pPr>
            <a:r>
              <a:rPr lang="fr-FR" sz="1200" b="1" err="1">
                <a:solidFill>
                  <a:srgbClr val="3C3732"/>
                </a:solidFill>
              </a:rPr>
              <a:t>defaultBuildOptions</a:t>
            </a:r>
            <a:r>
              <a:rPr lang="fr-FR" sz="1200" b="1">
                <a:solidFill>
                  <a:srgbClr val="3C3732"/>
                </a:solidFill>
              </a:rPr>
              <a:t> : </a:t>
            </a:r>
            <a:r>
              <a:rPr lang="fr-FR" sz="1200">
                <a:solidFill>
                  <a:srgbClr val="3C3732"/>
                </a:solidFill>
              </a:rPr>
              <a:t>fournit une liste de variables liées au contexte du groupement de projet</a:t>
            </a:r>
          </a:p>
        </p:txBody>
      </p:sp>
      <p:sp>
        <p:nvSpPr>
          <p:cNvPr id="19" name="Rectangle 18"/>
          <p:cNvSpPr/>
          <p:nvPr/>
        </p:nvSpPr>
        <p:spPr>
          <a:xfrm>
            <a:off x="4292567" y="2853596"/>
            <a:ext cx="4735629" cy="1682512"/>
          </a:xfrm>
          <a:prstGeom prst="rect">
            <a:avLst/>
          </a:prstGeom>
          <a:solidFill>
            <a:schemeClr val="tx1"/>
          </a:solidFill>
        </p:spPr>
        <p:txBody>
          <a:bodyPr wrap="square">
            <a:spAutoFit/>
          </a:bodyPr>
          <a:lstStyle/>
          <a:p>
            <a:pPr>
              <a:spcAft>
                <a:spcPts val="200"/>
              </a:spcAft>
            </a:pPr>
            <a:r>
              <a:rPr lang="en-US" sz="1000">
                <a:solidFill>
                  <a:schemeClr val="bg1"/>
                </a:solidFill>
              </a:rPr>
              <a:t>@Library(‘</a:t>
            </a:r>
            <a:r>
              <a:rPr lang="en-US" sz="1000" err="1">
                <a:solidFill>
                  <a:schemeClr val="bg1"/>
                </a:solidFill>
              </a:rPr>
              <a:t>build_libs</a:t>
            </a:r>
            <a:r>
              <a:rPr lang="en-US" sz="1000">
                <a:solidFill>
                  <a:schemeClr val="bg1"/>
                </a:solidFill>
              </a:rPr>
              <a:t>’)</a:t>
            </a:r>
          </a:p>
          <a:p>
            <a:pPr>
              <a:spcAft>
                <a:spcPts val="200"/>
              </a:spcAft>
            </a:pPr>
            <a:r>
              <a:rPr lang="en-US" sz="1000">
                <a:solidFill>
                  <a:schemeClr val="bg1"/>
                </a:solidFill>
              </a:rPr>
              <a:t> </a:t>
            </a:r>
            <a:r>
              <a:rPr lang="en-US" sz="1000" err="1">
                <a:solidFill>
                  <a:schemeClr val="bg1"/>
                </a:solidFill>
              </a:rPr>
              <a:t>withTools</a:t>
            </a:r>
            <a:r>
              <a:rPr lang="en-US" sz="1000">
                <a:solidFill>
                  <a:schemeClr val="bg1"/>
                </a:solidFill>
              </a:rPr>
              <a:t>([     </a:t>
            </a:r>
          </a:p>
          <a:p>
            <a:pPr>
              <a:spcAft>
                <a:spcPts val="200"/>
              </a:spcAft>
            </a:pPr>
            <a:r>
              <a:rPr lang="en-US" sz="1000">
                <a:solidFill>
                  <a:schemeClr val="bg1"/>
                </a:solidFill>
              </a:rPr>
              <a:t>     [  name: 'node', version: 'carbon' ],</a:t>
            </a:r>
          </a:p>
          <a:p>
            <a:pPr>
              <a:spcAft>
                <a:spcPts val="200"/>
              </a:spcAft>
            </a:pPr>
            <a:r>
              <a:rPr lang="en-US" sz="1000">
                <a:solidFill>
                  <a:schemeClr val="bg1"/>
                </a:solidFill>
              </a:rPr>
              <a:t>     [  name: 'sonar-scanner', image : 'sonar-</a:t>
            </a:r>
            <a:r>
              <a:rPr lang="en-US" sz="1000" err="1">
                <a:solidFill>
                  <a:schemeClr val="bg1"/>
                </a:solidFill>
              </a:rPr>
              <a:t>scanner',registry</a:t>
            </a:r>
            <a:r>
              <a:rPr lang="en-US" sz="1000">
                <a:solidFill>
                  <a:schemeClr val="bg1"/>
                </a:solidFill>
              </a:rPr>
              <a:t>: '</a:t>
            </a:r>
            <a:r>
              <a:rPr lang="en-US" sz="1000" err="1">
                <a:solidFill>
                  <a:schemeClr val="bg1"/>
                </a:solidFill>
              </a:rPr>
              <a:t>eul</a:t>
            </a:r>
            <a:r>
              <a:rPr lang="en-US" sz="1000">
                <a:solidFill>
                  <a:schemeClr val="bg1"/>
                </a:solidFill>
              </a:rPr>
              <a:t>'] </a:t>
            </a:r>
          </a:p>
          <a:p>
            <a:pPr>
              <a:spcAft>
                <a:spcPts val="200"/>
              </a:spcAft>
            </a:pPr>
            <a:r>
              <a:rPr lang="en-US" sz="1000">
                <a:solidFill>
                  <a:schemeClr val="bg1"/>
                </a:solidFill>
              </a:rPr>
              <a:t>  ]) {</a:t>
            </a:r>
          </a:p>
          <a:p>
            <a:pPr>
              <a:spcAft>
                <a:spcPts val="200"/>
              </a:spcAft>
            </a:pPr>
            <a:r>
              <a:rPr lang="en-US" sz="1000">
                <a:solidFill>
                  <a:schemeClr val="bg1"/>
                </a:solidFill>
              </a:rPr>
              <a:t>    container('node'){</a:t>
            </a:r>
          </a:p>
          <a:p>
            <a:pPr>
              <a:spcAft>
                <a:spcPts val="200"/>
              </a:spcAft>
            </a:pPr>
            <a:r>
              <a:rPr lang="en-US" sz="1000">
                <a:solidFill>
                  <a:schemeClr val="bg1"/>
                </a:solidFill>
              </a:rPr>
              <a:t>        echo '</a:t>
            </a:r>
            <a:r>
              <a:rPr lang="en-US" sz="1000" err="1">
                <a:solidFill>
                  <a:schemeClr val="bg1"/>
                </a:solidFill>
              </a:rPr>
              <a:t>Dans</a:t>
            </a:r>
            <a:r>
              <a:rPr lang="en-US" sz="1000">
                <a:solidFill>
                  <a:schemeClr val="bg1"/>
                </a:solidFill>
              </a:rPr>
              <a:t> mon </a:t>
            </a:r>
            <a:r>
              <a:rPr lang="en-US" sz="1000" err="1">
                <a:solidFill>
                  <a:schemeClr val="bg1"/>
                </a:solidFill>
              </a:rPr>
              <a:t>conteneur</a:t>
            </a:r>
            <a:r>
              <a:rPr lang="en-US" sz="1000">
                <a:solidFill>
                  <a:schemeClr val="bg1"/>
                </a:solidFill>
              </a:rPr>
              <a:t> node'</a:t>
            </a:r>
          </a:p>
          <a:p>
            <a:pPr>
              <a:spcAft>
                <a:spcPts val="200"/>
              </a:spcAft>
            </a:pPr>
            <a:r>
              <a:rPr lang="en-US" sz="1000">
                <a:solidFill>
                  <a:schemeClr val="bg1"/>
                </a:solidFill>
              </a:rPr>
              <a:t>    }</a:t>
            </a:r>
          </a:p>
          <a:p>
            <a:pPr>
              <a:spcAft>
                <a:spcPts val="200"/>
              </a:spcAft>
            </a:pPr>
            <a:r>
              <a:rPr lang="en-US" sz="1000">
                <a:solidFill>
                  <a:schemeClr val="bg1"/>
                </a:solidFill>
              </a:rPr>
              <a:t>}</a:t>
            </a:r>
          </a:p>
        </p:txBody>
      </p:sp>
      <p:sp>
        <p:nvSpPr>
          <p:cNvPr id="3" name="Rectangle 2">
            <a:extLst>
              <a:ext uri="{FF2B5EF4-FFF2-40B4-BE49-F238E27FC236}">
                <a16:creationId xmlns:a16="http://schemas.microsoft.com/office/drawing/2014/main" id="{742AEF1E-473A-A79C-AF57-2C8DDDAC449B}"/>
              </a:ext>
            </a:extLst>
          </p:cNvPr>
          <p:cNvSpPr/>
          <p:nvPr/>
        </p:nvSpPr>
        <p:spPr>
          <a:xfrm>
            <a:off x="8289537" y="4546908"/>
            <a:ext cx="698345" cy="5938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820212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texte 8"/>
          <p:cNvSpPr>
            <a:spLocks noGrp="1"/>
          </p:cNvSpPr>
          <p:nvPr>
            <p:ph type="body" sz="quarter" idx="13"/>
          </p:nvPr>
        </p:nvSpPr>
        <p:spPr/>
        <p:txBody>
          <a:bodyPr/>
          <a:lstStyle/>
          <a:p>
            <a:r>
              <a:rPr lang="fr-FR">
                <a:solidFill>
                  <a:schemeClr val="accent1"/>
                </a:solidFill>
              </a:rPr>
              <a:t>Et pour aller plus loin …</a:t>
            </a:r>
          </a:p>
        </p:txBody>
      </p:sp>
      <p:sp>
        <p:nvSpPr>
          <p:cNvPr id="8" name="Espace réservé de la date 7"/>
          <p:cNvSpPr>
            <a:spLocks noGrp="1"/>
          </p:cNvSpPr>
          <p:nvPr>
            <p:ph type="dt" sz="half" idx="2"/>
          </p:nvPr>
        </p:nvSpPr>
        <p:spPr>
          <a:xfrm>
            <a:off x="1327409" y="4813200"/>
            <a:ext cx="6934473" cy="162000"/>
          </a:xfrm>
        </p:spPr>
        <p:txBody>
          <a:bodyPr/>
          <a:lstStyle/>
          <a:p>
            <a:fld id="{8630C3F8-0F85-4F49-917D-1A13AAEA0BD9}" type="datetime2">
              <a:rPr lang="fr-FR" smtClean="0"/>
              <a:t>mardi 7 janvier 2025</a:t>
            </a:fld>
            <a:endParaRPr lang="fr-FR"/>
          </a:p>
        </p:txBody>
      </p:sp>
      <p:sp>
        <p:nvSpPr>
          <p:cNvPr id="2" name="Espace réservé du numéro de diapositive 1"/>
          <p:cNvSpPr>
            <a:spLocks noGrp="1"/>
          </p:cNvSpPr>
          <p:nvPr>
            <p:ph type="sldNum" sz="quarter" idx="15"/>
          </p:nvPr>
        </p:nvSpPr>
        <p:spPr/>
        <p:txBody>
          <a:bodyPr/>
          <a:lstStyle/>
          <a:p>
            <a:fld id="{733122C9-A0B9-462F-8757-0847AD287B63}" type="slidenum">
              <a:rPr lang="fr-FR" smtClean="0"/>
              <a:pPr/>
              <a:t>41</a:t>
            </a:fld>
            <a:endParaRPr lang="fr-FR"/>
          </a:p>
        </p:txBody>
      </p:sp>
      <p:sp>
        <p:nvSpPr>
          <p:cNvPr id="6" name="Rectangle 5"/>
          <p:cNvSpPr/>
          <p:nvPr/>
        </p:nvSpPr>
        <p:spPr bwMode="gray">
          <a:xfrm>
            <a:off x="179388" y="4821562"/>
            <a:ext cx="945772" cy="123111"/>
          </a:xfrm>
          <a:prstGeom prst="rect">
            <a:avLst/>
          </a:prstGeom>
          <a:solidFill>
            <a:srgbClr val="71B30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pPr algn="l">
              <a:lnSpc>
                <a:spcPct val="100000"/>
              </a:lnSpc>
            </a:pPr>
            <a:r>
              <a:rPr lang="fr-FR" sz="800">
                <a:solidFill>
                  <a:schemeClr val="bg1"/>
                </a:solidFill>
              </a:rPr>
              <a:t>DIFFUSION LIMITÉE</a:t>
            </a:r>
          </a:p>
        </p:txBody>
      </p:sp>
      <p:sp>
        <p:nvSpPr>
          <p:cNvPr id="4" name="Rectangle 3">
            <a:extLst>
              <a:ext uri="{FF2B5EF4-FFF2-40B4-BE49-F238E27FC236}">
                <a16:creationId xmlns:a16="http://schemas.microsoft.com/office/drawing/2014/main" id="{D11F3EE1-1850-166A-4F91-FE5CDC81C01B}"/>
              </a:ext>
            </a:extLst>
          </p:cNvPr>
          <p:cNvSpPr/>
          <p:nvPr/>
        </p:nvSpPr>
        <p:spPr>
          <a:xfrm>
            <a:off x="8289537" y="4546908"/>
            <a:ext cx="698345" cy="5938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01608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texte 9"/>
          <p:cNvSpPr>
            <a:spLocks noGrp="1"/>
          </p:cNvSpPr>
          <p:nvPr>
            <p:ph type="body" sz="quarter" idx="14"/>
          </p:nvPr>
        </p:nvSpPr>
        <p:spPr>
          <a:xfrm>
            <a:off x="538480" y="371793"/>
            <a:ext cx="8472516" cy="432000"/>
          </a:xfrm>
        </p:spPr>
        <p:txBody>
          <a:bodyPr/>
          <a:lstStyle/>
          <a:p>
            <a:r>
              <a:rPr lang="fr-FR">
                <a:solidFill>
                  <a:schemeClr val="accent1"/>
                </a:solidFill>
              </a:rPr>
              <a:t>L’intégration des plugins dans Jenkins</a:t>
            </a:r>
          </a:p>
        </p:txBody>
      </p:sp>
      <p:sp>
        <p:nvSpPr>
          <p:cNvPr id="7" name="Rectangle 6"/>
          <p:cNvSpPr/>
          <p:nvPr/>
        </p:nvSpPr>
        <p:spPr>
          <a:xfrm>
            <a:off x="1163782" y="1141532"/>
            <a:ext cx="7980218" cy="830997"/>
          </a:xfrm>
          <a:prstGeom prst="rect">
            <a:avLst/>
          </a:prstGeom>
          <a:solidFill>
            <a:srgbClr val="E5F5F6"/>
          </a:solidFill>
        </p:spPr>
        <p:txBody>
          <a:bodyPr wrap="square">
            <a:spAutoFit/>
          </a:bodyPr>
          <a:lstStyle/>
          <a:p>
            <a:pPr algn="just"/>
            <a:r>
              <a:rPr lang="fr-FR" sz="1600"/>
              <a:t>Jenkins s’articule autour de l’utilisation de plus de 1000 plugins permettant de traiter l’ensemble des besoins d’intégration. </a:t>
            </a:r>
            <a:r>
              <a:rPr lang="fr-FR" sz="1600" b="1"/>
              <a:t>Chaque plugin est une nouvelle fonctionnalité dans Jenkins</a:t>
            </a:r>
          </a:p>
        </p:txBody>
      </p:sp>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889" y="1171165"/>
            <a:ext cx="771733" cy="771733"/>
          </a:xfrm>
          <a:prstGeom prst="rect">
            <a:avLst/>
          </a:prstGeom>
        </p:spPr>
      </p:pic>
      <p:cxnSp>
        <p:nvCxnSpPr>
          <p:cNvPr id="4" name="Connecteur droit 3"/>
          <p:cNvCxnSpPr/>
          <p:nvPr/>
        </p:nvCxnSpPr>
        <p:spPr>
          <a:xfrm>
            <a:off x="440574" y="2156606"/>
            <a:ext cx="385710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ZoneTexte 4"/>
          <p:cNvSpPr txBox="1"/>
          <p:nvPr/>
        </p:nvSpPr>
        <p:spPr>
          <a:xfrm>
            <a:off x="1071336" y="1940936"/>
            <a:ext cx="2595582" cy="369332"/>
          </a:xfrm>
          <a:prstGeom prst="rect">
            <a:avLst/>
          </a:prstGeom>
          <a:solidFill>
            <a:schemeClr val="bg1"/>
          </a:solidFill>
        </p:spPr>
        <p:txBody>
          <a:bodyPr wrap="none" rtlCol="0">
            <a:spAutoFit/>
          </a:bodyPr>
          <a:lstStyle/>
          <a:p>
            <a:r>
              <a:rPr lang="fr-FR" b="1">
                <a:solidFill>
                  <a:schemeClr val="accent1"/>
                </a:solidFill>
              </a:rPr>
              <a:t>Catégories de plugins</a:t>
            </a:r>
          </a:p>
        </p:txBody>
      </p:sp>
      <p:sp>
        <p:nvSpPr>
          <p:cNvPr id="6" name="ZoneTexte 5"/>
          <p:cNvSpPr txBox="1"/>
          <p:nvPr/>
        </p:nvSpPr>
        <p:spPr>
          <a:xfrm>
            <a:off x="440573" y="2232619"/>
            <a:ext cx="4139377" cy="2431435"/>
          </a:xfrm>
          <a:prstGeom prst="rect">
            <a:avLst/>
          </a:prstGeom>
          <a:noFill/>
        </p:spPr>
        <p:txBody>
          <a:bodyPr wrap="square" lIns="91440" tIns="45720" rIns="91440" bIns="45720" rtlCol="0" anchor="t">
            <a:spAutoFit/>
          </a:bodyPr>
          <a:lstStyle/>
          <a:p>
            <a:pPr marL="285750" indent="-285750">
              <a:spcAft>
                <a:spcPts val="1200"/>
              </a:spcAft>
              <a:buFont typeface="Arial" panose="020B0604020202020204" pitchFamily="34" charset="0"/>
              <a:buChar char="•"/>
            </a:pPr>
            <a:r>
              <a:rPr lang="fr-FR" sz="1600" dirty="0">
                <a:hlinkClick r:id="rId4"/>
              </a:rPr>
              <a:t>Platforms</a:t>
            </a:r>
            <a:r>
              <a:rPr lang="fr-FR" sz="1600" dirty="0"/>
              <a:t> (ex: </a:t>
            </a:r>
            <a:r>
              <a:rPr lang="fr-FR" sz="1600" dirty="0" err="1"/>
              <a:t>MSBuild</a:t>
            </a:r>
            <a:r>
              <a:rPr lang="fr-FR" sz="1600" dirty="0"/>
              <a:t>)</a:t>
            </a:r>
          </a:p>
          <a:p>
            <a:pPr marL="285750" indent="-285750">
              <a:spcAft>
                <a:spcPts val="1200"/>
              </a:spcAft>
              <a:buFont typeface="Arial" panose="020B0604020202020204" pitchFamily="34" charset="0"/>
              <a:buChar char="•"/>
            </a:pPr>
            <a:r>
              <a:rPr lang="fr-FR" sz="1600" dirty="0">
                <a:hlinkClick r:id="rId4"/>
              </a:rPr>
              <a:t>User interface</a:t>
            </a:r>
            <a:r>
              <a:rPr lang="fr-FR" sz="1600" dirty="0"/>
              <a:t> (ex : </a:t>
            </a:r>
            <a:r>
              <a:rPr lang="fr-FR" sz="1600" dirty="0" err="1"/>
              <a:t>Build</a:t>
            </a:r>
            <a:r>
              <a:rPr lang="fr-FR" sz="1600" dirty="0"/>
              <a:t> Monitor </a:t>
            </a:r>
            <a:r>
              <a:rPr lang="fr-FR" sz="1600" dirty="0" err="1"/>
              <a:t>View</a:t>
            </a:r>
            <a:r>
              <a:rPr lang="fr-FR" sz="1600" dirty="0"/>
              <a:t>, Folder)</a:t>
            </a:r>
          </a:p>
          <a:p>
            <a:pPr marL="285750" indent="-285750">
              <a:spcAft>
                <a:spcPts val="1200"/>
              </a:spcAft>
              <a:buFont typeface="Arial" panose="020B0604020202020204" pitchFamily="34" charset="0"/>
              <a:buChar char="•"/>
            </a:pPr>
            <a:r>
              <a:rPr lang="fr-FR" sz="1600" dirty="0">
                <a:hlinkClick r:id="rId4"/>
              </a:rPr>
              <a:t>Administration</a:t>
            </a:r>
            <a:r>
              <a:rPr lang="fr-FR" sz="1600" dirty="0"/>
              <a:t> (ex : Matrix </a:t>
            </a:r>
            <a:r>
              <a:rPr lang="fr-FR" sz="1600" dirty="0" err="1"/>
              <a:t>Authorization</a:t>
            </a:r>
            <a:r>
              <a:rPr lang="fr-FR" sz="1600" dirty="0"/>
              <a:t> </a:t>
            </a:r>
            <a:r>
              <a:rPr lang="fr-FR" sz="1600" dirty="0" err="1"/>
              <a:t>Strategy</a:t>
            </a:r>
            <a:r>
              <a:rPr lang="fr-FR" sz="1600" dirty="0"/>
              <a:t> )</a:t>
            </a:r>
          </a:p>
          <a:p>
            <a:pPr marL="285750" indent="-285750">
              <a:spcAft>
                <a:spcPts val="1200"/>
              </a:spcAft>
              <a:buFont typeface="Arial" panose="020B0604020202020204" pitchFamily="34" charset="0"/>
              <a:buChar char="•"/>
            </a:pPr>
            <a:r>
              <a:rPr lang="fr-FR" sz="1600" dirty="0">
                <a:hlinkClick r:id="rId4"/>
              </a:rPr>
              <a:t>Source code management</a:t>
            </a:r>
            <a:r>
              <a:rPr lang="fr-FR" sz="1600" dirty="0"/>
              <a:t> (ex: Git)</a:t>
            </a:r>
          </a:p>
          <a:p>
            <a:pPr marL="285750" indent="-285750">
              <a:spcAft>
                <a:spcPts val="1200"/>
              </a:spcAft>
              <a:buFont typeface="Arial" panose="020B0604020202020204" pitchFamily="34" charset="0"/>
              <a:buChar char="•"/>
            </a:pPr>
            <a:r>
              <a:rPr lang="fr-FR" sz="1600" dirty="0">
                <a:hlinkClick r:id="rId4"/>
              </a:rPr>
              <a:t>Build management</a:t>
            </a:r>
            <a:r>
              <a:rPr lang="fr-FR" sz="1600" dirty="0"/>
              <a:t> (ex: </a:t>
            </a:r>
            <a:r>
              <a:rPr lang="fr-FR" sz="1600" dirty="0" err="1"/>
              <a:t>maven</a:t>
            </a:r>
            <a:r>
              <a:rPr lang="fr-FR" sz="1600" dirty="0"/>
              <a:t>, email)</a:t>
            </a:r>
            <a:endParaRPr lang="fr-FR" sz="1600" dirty="0">
              <a:effectLst/>
            </a:endParaRPr>
          </a:p>
        </p:txBody>
      </p:sp>
      <p:sp>
        <p:nvSpPr>
          <p:cNvPr id="26" name="Rectangle 25">
            <a:extLst>
              <a:ext uri="{FF2B5EF4-FFF2-40B4-BE49-F238E27FC236}">
                <a16:creationId xmlns:a16="http://schemas.microsoft.com/office/drawing/2014/main" id="{F617560B-AD58-F9AB-E1B8-668FC93F8586}"/>
              </a:ext>
            </a:extLst>
          </p:cNvPr>
          <p:cNvSpPr/>
          <p:nvPr/>
        </p:nvSpPr>
        <p:spPr>
          <a:xfrm>
            <a:off x="8303476" y="4505091"/>
            <a:ext cx="698345" cy="5938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a:extLst>
              <a:ext uri="{FF2B5EF4-FFF2-40B4-BE49-F238E27FC236}">
                <a16:creationId xmlns:a16="http://schemas.microsoft.com/office/drawing/2014/main" id="{249F3D25-BB07-87F7-C0D1-8D07340665C9}"/>
              </a:ext>
            </a:extLst>
          </p:cNvPr>
          <p:cNvSpPr/>
          <p:nvPr/>
        </p:nvSpPr>
        <p:spPr>
          <a:xfrm>
            <a:off x="8289537" y="4546908"/>
            <a:ext cx="698345" cy="5938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a:extLst>
              <a:ext uri="{FF2B5EF4-FFF2-40B4-BE49-F238E27FC236}">
                <a16:creationId xmlns:a16="http://schemas.microsoft.com/office/drawing/2014/main" id="{C7B0867C-E826-A896-6BE1-71C3038110C6}"/>
              </a:ext>
            </a:extLst>
          </p:cNvPr>
          <p:cNvSpPr/>
          <p:nvPr/>
        </p:nvSpPr>
        <p:spPr>
          <a:xfrm>
            <a:off x="469744" y="4616602"/>
            <a:ext cx="705314" cy="224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3319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CAA3A7-1715-4263-A770-E62A70A3E518}"/>
              </a:ext>
            </a:extLst>
          </p:cNvPr>
          <p:cNvSpPr>
            <a:spLocks noGrp="1"/>
          </p:cNvSpPr>
          <p:nvPr>
            <p:ph type="ctrTitle"/>
          </p:nvPr>
        </p:nvSpPr>
        <p:spPr/>
        <p:txBody>
          <a:bodyPr/>
          <a:lstStyle/>
          <a:p>
            <a:r>
              <a:rPr lang="fr-FR"/>
              <a:t>DevOps</a:t>
            </a:r>
          </a:p>
        </p:txBody>
      </p:sp>
      <p:sp>
        <p:nvSpPr>
          <p:cNvPr id="3" name="Espace réservé du numéro de diapositive 2">
            <a:extLst>
              <a:ext uri="{FF2B5EF4-FFF2-40B4-BE49-F238E27FC236}">
                <a16:creationId xmlns:a16="http://schemas.microsoft.com/office/drawing/2014/main" id="{09F748D3-B6A3-78B0-2939-A441DB680AE0}"/>
              </a:ext>
            </a:extLst>
          </p:cNvPr>
          <p:cNvSpPr>
            <a:spLocks noGrp="1"/>
          </p:cNvSpPr>
          <p:nvPr>
            <p:ph type="sldNum" sz="quarter" idx="12"/>
          </p:nvPr>
        </p:nvSpPr>
        <p:spPr/>
        <p:txBody>
          <a:bodyPr/>
          <a:lstStyle/>
          <a:p>
            <a:fld id="{B0C7FD9F-5B1A-4A42-A636-264BF03175F3}" type="slidenum">
              <a:rPr lang="fr-FR" smtClean="0"/>
              <a:t>5</a:t>
            </a:fld>
            <a:endParaRPr lang="fr-FR"/>
          </a:p>
        </p:txBody>
      </p:sp>
    </p:spTree>
    <p:extLst>
      <p:ext uri="{BB962C8B-B14F-4D97-AF65-F5344CB8AC3E}">
        <p14:creationId xmlns:p14="http://schemas.microsoft.com/office/powerpoint/2010/main" val="1250005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141EBF-3D32-4E65-88A4-F94EF4968B59}"/>
              </a:ext>
            </a:extLst>
          </p:cNvPr>
          <p:cNvSpPr>
            <a:spLocks noGrp="1"/>
          </p:cNvSpPr>
          <p:nvPr>
            <p:ph type="title"/>
          </p:nvPr>
        </p:nvSpPr>
        <p:spPr>
          <a:xfrm>
            <a:off x="1" y="4920853"/>
            <a:ext cx="179388" cy="216098"/>
          </a:xfrm>
        </p:spPr>
        <p:txBody>
          <a:bodyPr>
            <a:normAutofit fontScale="90000"/>
          </a:bodyPr>
          <a:lstStyle/>
          <a:p>
            <a:r>
              <a:rPr lang="fr-FR"/>
              <a:t>Pourquoi DevOps ?</a:t>
            </a:r>
          </a:p>
        </p:txBody>
      </p:sp>
      <p:sp>
        <p:nvSpPr>
          <p:cNvPr id="3" name="Espace réservé du contenu 2">
            <a:extLst>
              <a:ext uri="{FF2B5EF4-FFF2-40B4-BE49-F238E27FC236}">
                <a16:creationId xmlns:a16="http://schemas.microsoft.com/office/drawing/2014/main" id="{345949EF-3258-4C15-868F-562CB5666AC4}"/>
              </a:ext>
            </a:extLst>
          </p:cNvPr>
          <p:cNvSpPr>
            <a:spLocks noGrp="1"/>
          </p:cNvSpPr>
          <p:nvPr>
            <p:ph idx="1"/>
          </p:nvPr>
        </p:nvSpPr>
        <p:spPr>
          <a:xfrm>
            <a:off x="631190" y="1491615"/>
            <a:ext cx="8064500" cy="2736850"/>
          </a:xfrm>
        </p:spPr>
        <p:txBody>
          <a:bodyPr>
            <a:normAutofit/>
          </a:bodyPr>
          <a:lstStyle/>
          <a:p>
            <a:r>
              <a:rPr lang="fr-FR" sz="1600" b="1">
                <a:solidFill>
                  <a:schemeClr val="tx1"/>
                </a:solidFill>
              </a:rPr>
              <a:t>Dans un monde numérique qui a tendance à s’accélérer, les entreprises doivent proposer des services innovants à leurs clients toujours plus vite.</a:t>
            </a:r>
          </a:p>
          <a:p>
            <a:endParaRPr lang="fr-FR" sz="1600" b="1">
              <a:solidFill>
                <a:schemeClr val="tx1"/>
              </a:solidFill>
            </a:endParaRPr>
          </a:p>
          <a:p>
            <a:r>
              <a:rPr lang="fr-FR" sz="1600" b="1">
                <a:solidFill>
                  <a:schemeClr val="tx1"/>
                </a:solidFill>
              </a:rPr>
              <a:t>Pour le développeur, cette réalité implique de répondre le plus rapidement possible aux demandes des métiers, quitte à sortir des fonctionnalités partielles et à itérer plus fréquemment. </a:t>
            </a:r>
          </a:p>
        </p:txBody>
      </p:sp>
      <p:sp>
        <p:nvSpPr>
          <p:cNvPr id="5" name="ZoneTexte 4">
            <a:extLst>
              <a:ext uri="{FF2B5EF4-FFF2-40B4-BE49-F238E27FC236}">
                <a16:creationId xmlns:a16="http://schemas.microsoft.com/office/drawing/2014/main" id="{83A79D62-11FE-13C9-A9D9-29D0C3E37350}"/>
              </a:ext>
            </a:extLst>
          </p:cNvPr>
          <p:cNvSpPr txBox="1"/>
          <p:nvPr/>
        </p:nvSpPr>
        <p:spPr>
          <a:xfrm>
            <a:off x="539750" y="753810"/>
            <a:ext cx="5655309" cy="492443"/>
          </a:xfrm>
          <a:prstGeom prst="rect">
            <a:avLst/>
          </a:prstGeom>
          <a:noFill/>
        </p:spPr>
        <p:txBody>
          <a:bodyPr wrap="square">
            <a:spAutoFit/>
          </a:bodyPr>
          <a:lstStyle/>
          <a:p>
            <a:r>
              <a:rPr lang="fr-FR" sz="2600" b="1">
                <a:solidFill>
                  <a:schemeClr val="accent1"/>
                </a:solidFill>
              </a:rPr>
              <a:t>Pourquoi DevOps ?</a:t>
            </a:r>
          </a:p>
        </p:txBody>
      </p:sp>
      <p:sp>
        <p:nvSpPr>
          <p:cNvPr id="4" name="Espace réservé du numéro de diapositive 3">
            <a:extLst>
              <a:ext uri="{FF2B5EF4-FFF2-40B4-BE49-F238E27FC236}">
                <a16:creationId xmlns:a16="http://schemas.microsoft.com/office/drawing/2014/main" id="{8C401EAC-F560-58FB-3827-EDD8B53B8289}"/>
              </a:ext>
            </a:extLst>
          </p:cNvPr>
          <p:cNvSpPr>
            <a:spLocks noGrp="1"/>
          </p:cNvSpPr>
          <p:nvPr>
            <p:ph type="sldNum" sz="quarter" idx="12"/>
          </p:nvPr>
        </p:nvSpPr>
        <p:spPr/>
        <p:txBody>
          <a:bodyPr/>
          <a:lstStyle/>
          <a:p>
            <a:fld id="{B0C7FD9F-5B1A-4A42-A636-264BF03175F3}" type="slidenum">
              <a:rPr lang="fr-FR" smtClean="0"/>
              <a:t>6</a:t>
            </a:fld>
            <a:endParaRPr lang="fr-FR"/>
          </a:p>
        </p:txBody>
      </p:sp>
      <p:sp>
        <p:nvSpPr>
          <p:cNvPr id="7" name="Rectangle 6">
            <a:extLst>
              <a:ext uri="{FF2B5EF4-FFF2-40B4-BE49-F238E27FC236}">
                <a16:creationId xmlns:a16="http://schemas.microsoft.com/office/drawing/2014/main" id="{258CD7A9-C41B-6E01-7E22-3E3F82808210}"/>
              </a:ext>
            </a:extLst>
          </p:cNvPr>
          <p:cNvSpPr/>
          <p:nvPr/>
        </p:nvSpPr>
        <p:spPr>
          <a:xfrm>
            <a:off x="8289537" y="4546908"/>
            <a:ext cx="698345" cy="5938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05EC3079-A49A-E23C-8D6A-5E26464DE14E}"/>
              </a:ext>
            </a:extLst>
          </p:cNvPr>
          <p:cNvSpPr/>
          <p:nvPr/>
        </p:nvSpPr>
        <p:spPr>
          <a:xfrm>
            <a:off x="469744" y="4616602"/>
            <a:ext cx="705314" cy="224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19035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141EBF-3D32-4E65-88A4-F94EF4968B59}"/>
              </a:ext>
            </a:extLst>
          </p:cNvPr>
          <p:cNvSpPr>
            <a:spLocks noGrp="1"/>
          </p:cNvSpPr>
          <p:nvPr>
            <p:ph type="title"/>
          </p:nvPr>
        </p:nvSpPr>
        <p:spPr>
          <a:xfrm>
            <a:off x="1" y="4920853"/>
            <a:ext cx="179388" cy="216098"/>
          </a:xfrm>
        </p:spPr>
        <p:txBody>
          <a:bodyPr>
            <a:normAutofit fontScale="90000"/>
          </a:bodyPr>
          <a:lstStyle/>
          <a:p>
            <a:r>
              <a:rPr lang="fr-FR"/>
              <a:t>Pourquoi DevOps ?</a:t>
            </a:r>
          </a:p>
        </p:txBody>
      </p:sp>
      <p:sp>
        <p:nvSpPr>
          <p:cNvPr id="5" name="ZoneTexte 4">
            <a:extLst>
              <a:ext uri="{FF2B5EF4-FFF2-40B4-BE49-F238E27FC236}">
                <a16:creationId xmlns:a16="http://schemas.microsoft.com/office/drawing/2014/main" id="{83A79D62-11FE-13C9-A9D9-29D0C3E37350}"/>
              </a:ext>
            </a:extLst>
          </p:cNvPr>
          <p:cNvSpPr txBox="1"/>
          <p:nvPr/>
        </p:nvSpPr>
        <p:spPr>
          <a:xfrm>
            <a:off x="539750" y="753810"/>
            <a:ext cx="5655309" cy="492443"/>
          </a:xfrm>
          <a:prstGeom prst="rect">
            <a:avLst/>
          </a:prstGeom>
          <a:noFill/>
        </p:spPr>
        <p:txBody>
          <a:bodyPr wrap="square">
            <a:spAutoFit/>
          </a:bodyPr>
          <a:lstStyle/>
          <a:p>
            <a:r>
              <a:rPr lang="fr-FR" sz="2600" b="1">
                <a:solidFill>
                  <a:schemeClr val="accent1"/>
                </a:solidFill>
              </a:rPr>
              <a:t>Pourquoi DevOps ?</a:t>
            </a:r>
          </a:p>
        </p:txBody>
      </p:sp>
      <p:sp>
        <p:nvSpPr>
          <p:cNvPr id="10" name="Espace réservé du contenu 2">
            <a:extLst>
              <a:ext uri="{FF2B5EF4-FFF2-40B4-BE49-F238E27FC236}">
                <a16:creationId xmlns:a16="http://schemas.microsoft.com/office/drawing/2014/main" id="{183D2838-021E-0DFF-09F0-1002639AB6D7}"/>
              </a:ext>
            </a:extLst>
          </p:cNvPr>
          <p:cNvSpPr txBox="1">
            <a:spLocks/>
          </p:cNvSpPr>
          <p:nvPr/>
        </p:nvSpPr>
        <p:spPr bwMode="gray">
          <a:xfrm>
            <a:off x="635001" y="1483994"/>
            <a:ext cx="8064499" cy="2736851"/>
          </a:xfrm>
          <a:prstGeom prst="rect">
            <a:avLst/>
          </a:prstGeom>
        </p:spPr>
        <p:txBody>
          <a:bodyPr vert="horz" lIns="0" tIns="0" rIns="0" bIns="0" rtlCol="0" anchor="t" anchorCtr="0">
            <a:normAutofit/>
          </a:bodyPr>
          <a:lstStyle>
            <a:lvl1pPr marL="0" indent="0" algn="l" defTabSz="914400" rtl="0" eaLnBrk="1" latinLnBrk="0" hangingPunct="1">
              <a:lnSpc>
                <a:spcPct val="90000"/>
              </a:lnSpc>
              <a:spcBef>
                <a:spcPts val="0"/>
              </a:spcBef>
              <a:spcAft>
                <a:spcPts val="0"/>
              </a:spcAft>
              <a:buFont typeface="Arial" pitchFamily="34" charset="0"/>
              <a:buNone/>
              <a:defRPr sz="1300" b="0" i="0" kern="1200" cap="none" baseline="0">
                <a:solidFill>
                  <a:srgbClr val="71B304"/>
                </a:solidFill>
                <a:latin typeface="Avenir LT Std 95 Black"/>
                <a:ea typeface="+mn-ea"/>
                <a:cs typeface="Avenir LT Std 95 Black"/>
              </a:defRPr>
            </a:lvl1pPr>
            <a:lvl2pPr marL="0" indent="0" algn="l" defTabSz="914400" rtl="0" eaLnBrk="1" latinLnBrk="0" hangingPunct="1">
              <a:lnSpc>
                <a:spcPct val="90000"/>
              </a:lnSpc>
              <a:spcBef>
                <a:spcPts val="500"/>
              </a:spcBef>
              <a:buFont typeface="Arial" pitchFamily="34" charset="0"/>
              <a:buNone/>
              <a:defRPr sz="1300" b="0" i="0" kern="1200" cap="none" baseline="0">
                <a:solidFill>
                  <a:srgbClr val="6C6C6C"/>
                </a:solidFill>
                <a:latin typeface="+mn-lt"/>
                <a:ea typeface="+mn-ea"/>
                <a:cs typeface="Avenir LT Std 95 Black"/>
              </a:defRPr>
            </a:lvl2pPr>
            <a:lvl3pPr marL="285750" indent="-285750" algn="l" defTabSz="914400" rtl="0" eaLnBrk="1" latinLnBrk="0" hangingPunct="1">
              <a:lnSpc>
                <a:spcPct val="100000"/>
              </a:lnSpc>
              <a:spcBef>
                <a:spcPts val="0"/>
              </a:spcBef>
              <a:spcAft>
                <a:spcPts val="500"/>
              </a:spcAft>
              <a:buClr>
                <a:srgbClr val="71B304"/>
              </a:buClr>
              <a:buSzPct val="100000"/>
              <a:buFont typeface="Lucida Grande"/>
              <a:buChar char="+"/>
              <a:defRPr sz="1300" kern="1200">
                <a:solidFill>
                  <a:srgbClr val="6C6C6C"/>
                </a:solidFill>
                <a:latin typeface="+mn-lt"/>
                <a:ea typeface="+mn-ea"/>
                <a:cs typeface="+mn-cs"/>
              </a:defRPr>
            </a:lvl3pPr>
            <a:lvl4pPr marL="216000" indent="-72000" algn="l" defTabSz="914400" rtl="0" eaLnBrk="1" latinLnBrk="0" hangingPunct="1">
              <a:lnSpc>
                <a:spcPct val="100000"/>
              </a:lnSpc>
              <a:spcBef>
                <a:spcPts val="0"/>
              </a:spcBef>
              <a:buClr>
                <a:schemeClr val="accent1"/>
              </a:buClr>
              <a:buSzPct val="75000"/>
              <a:buFont typeface="Arial" pitchFamily="34" charset="0"/>
              <a:buChar char="•"/>
              <a:defRPr sz="1200" kern="1200">
                <a:solidFill>
                  <a:srgbClr val="6C6C6C"/>
                </a:solidFill>
                <a:latin typeface="+mn-lt"/>
                <a:ea typeface="+mn-ea"/>
                <a:cs typeface="+mn-cs"/>
              </a:defRPr>
            </a:lvl4pPr>
            <a:lvl5pPr marL="216000" indent="0" algn="l" defTabSz="914400" rtl="0" eaLnBrk="1" latinLnBrk="0" hangingPunct="1">
              <a:lnSpc>
                <a:spcPct val="100000"/>
              </a:lnSpc>
              <a:spcBef>
                <a:spcPts val="0"/>
              </a:spcBef>
              <a:buSzPct val="100000"/>
              <a:buFont typeface="Arial" pitchFamily="34" charset="0"/>
              <a:buNone/>
              <a:defRPr sz="1200" kern="1200">
                <a:solidFill>
                  <a:srgbClr val="6C6C6C"/>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sz="1600" b="1">
                <a:solidFill>
                  <a:schemeClr val="tx1"/>
                </a:solidFill>
              </a:rPr>
              <a:t>De son côté, la mission de l’équipe en charge de l’exploitation, communément appelée la Prod, est de garantir la stabilité du système d’information. </a:t>
            </a:r>
          </a:p>
          <a:p>
            <a:endParaRPr lang="fr-FR" sz="1600" b="1">
              <a:solidFill>
                <a:schemeClr val="tx1"/>
              </a:solidFill>
            </a:endParaRPr>
          </a:p>
          <a:p>
            <a:r>
              <a:rPr lang="fr-FR" sz="1600" b="1">
                <a:solidFill>
                  <a:schemeClr val="tx1"/>
                </a:solidFill>
              </a:rPr>
              <a:t>Quand un nouveau développement arrive, sa première réaction est donc de le bloquer pour s’assurer que son déploiement et/ou son intégration à une application existante ne vont pas perturber le fonctionnement du système d’information.</a:t>
            </a:r>
          </a:p>
        </p:txBody>
      </p:sp>
      <p:sp>
        <p:nvSpPr>
          <p:cNvPr id="3" name="Espace réservé du numéro de diapositive 2">
            <a:extLst>
              <a:ext uri="{FF2B5EF4-FFF2-40B4-BE49-F238E27FC236}">
                <a16:creationId xmlns:a16="http://schemas.microsoft.com/office/drawing/2014/main" id="{5F20D724-4C5C-29A0-190A-D98C0A4F1719}"/>
              </a:ext>
            </a:extLst>
          </p:cNvPr>
          <p:cNvSpPr>
            <a:spLocks noGrp="1"/>
          </p:cNvSpPr>
          <p:nvPr>
            <p:ph type="sldNum" sz="quarter" idx="12"/>
          </p:nvPr>
        </p:nvSpPr>
        <p:spPr/>
        <p:txBody>
          <a:bodyPr/>
          <a:lstStyle/>
          <a:p>
            <a:fld id="{B0C7FD9F-5B1A-4A42-A636-264BF03175F3}" type="slidenum">
              <a:rPr lang="fr-FR" smtClean="0"/>
              <a:t>7</a:t>
            </a:fld>
            <a:endParaRPr lang="fr-FR"/>
          </a:p>
        </p:txBody>
      </p:sp>
      <p:sp>
        <p:nvSpPr>
          <p:cNvPr id="6" name="Rectangle 5">
            <a:extLst>
              <a:ext uri="{FF2B5EF4-FFF2-40B4-BE49-F238E27FC236}">
                <a16:creationId xmlns:a16="http://schemas.microsoft.com/office/drawing/2014/main" id="{75D38D22-E4CE-0A52-550F-AFEC11E50F8B}"/>
              </a:ext>
            </a:extLst>
          </p:cNvPr>
          <p:cNvSpPr/>
          <p:nvPr/>
        </p:nvSpPr>
        <p:spPr>
          <a:xfrm>
            <a:off x="8289537" y="4546908"/>
            <a:ext cx="698345" cy="5938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E0D8C7B5-6453-6613-7917-74F3879B1268}"/>
              </a:ext>
            </a:extLst>
          </p:cNvPr>
          <p:cNvSpPr/>
          <p:nvPr/>
        </p:nvSpPr>
        <p:spPr>
          <a:xfrm>
            <a:off x="469744" y="4616602"/>
            <a:ext cx="705314" cy="224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04914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141EBF-3D32-4E65-88A4-F94EF4968B59}"/>
              </a:ext>
            </a:extLst>
          </p:cNvPr>
          <p:cNvSpPr>
            <a:spLocks noGrp="1"/>
          </p:cNvSpPr>
          <p:nvPr>
            <p:ph type="title"/>
          </p:nvPr>
        </p:nvSpPr>
        <p:spPr>
          <a:xfrm>
            <a:off x="1" y="4920853"/>
            <a:ext cx="179388" cy="216098"/>
          </a:xfrm>
        </p:spPr>
        <p:txBody>
          <a:bodyPr>
            <a:normAutofit fontScale="90000"/>
          </a:bodyPr>
          <a:lstStyle/>
          <a:p>
            <a:r>
              <a:rPr lang="fr-FR"/>
              <a:t>Pourquoi DevOps ?</a:t>
            </a:r>
          </a:p>
        </p:txBody>
      </p:sp>
      <p:sp>
        <p:nvSpPr>
          <p:cNvPr id="5" name="ZoneTexte 4">
            <a:extLst>
              <a:ext uri="{FF2B5EF4-FFF2-40B4-BE49-F238E27FC236}">
                <a16:creationId xmlns:a16="http://schemas.microsoft.com/office/drawing/2014/main" id="{83A79D62-11FE-13C9-A9D9-29D0C3E37350}"/>
              </a:ext>
            </a:extLst>
          </p:cNvPr>
          <p:cNvSpPr txBox="1"/>
          <p:nvPr/>
        </p:nvSpPr>
        <p:spPr>
          <a:xfrm>
            <a:off x="539750" y="810960"/>
            <a:ext cx="5655309" cy="492443"/>
          </a:xfrm>
          <a:prstGeom prst="rect">
            <a:avLst/>
          </a:prstGeom>
          <a:noFill/>
        </p:spPr>
        <p:txBody>
          <a:bodyPr wrap="square">
            <a:spAutoFit/>
          </a:bodyPr>
          <a:lstStyle/>
          <a:p>
            <a:r>
              <a:rPr lang="fr-FR" sz="2600" b="1">
                <a:solidFill>
                  <a:schemeClr val="accent1"/>
                </a:solidFill>
              </a:rPr>
              <a:t>Problématique ?</a:t>
            </a:r>
          </a:p>
        </p:txBody>
      </p:sp>
      <p:sp>
        <p:nvSpPr>
          <p:cNvPr id="3" name="Espace réservé du contenu 2">
            <a:extLst>
              <a:ext uri="{FF2B5EF4-FFF2-40B4-BE49-F238E27FC236}">
                <a16:creationId xmlns:a16="http://schemas.microsoft.com/office/drawing/2014/main" id="{BE93071A-1434-B302-8BEE-FB5B42C1EE8E}"/>
              </a:ext>
            </a:extLst>
          </p:cNvPr>
          <p:cNvSpPr>
            <a:spLocks noGrp="1"/>
          </p:cNvSpPr>
          <p:nvPr>
            <p:ph idx="1"/>
          </p:nvPr>
        </p:nvSpPr>
        <p:spPr>
          <a:xfrm>
            <a:off x="643044" y="1611949"/>
            <a:ext cx="8596668" cy="3880773"/>
          </a:xfrm>
        </p:spPr>
        <p:txBody>
          <a:bodyPr>
            <a:normAutofit/>
          </a:bodyPr>
          <a:lstStyle/>
          <a:p>
            <a:pPr marL="0" indent="0">
              <a:buNone/>
            </a:pPr>
            <a:r>
              <a:rPr lang="fr-FR" sz="1600" b="1">
                <a:solidFill>
                  <a:schemeClr val="tx1"/>
                </a:solidFill>
              </a:rPr>
              <a:t>La scission de la production logicielle en deux équipes qui ont des contraintes différentes a engendré des conflits. Les Dev accusent les Ops de les ralentir tandis que les Ops reprochent aux Dev de produire des développements qui ne respectent pas les règles de sécurité.</a:t>
            </a:r>
          </a:p>
        </p:txBody>
      </p:sp>
      <p:sp>
        <p:nvSpPr>
          <p:cNvPr id="4" name="Espace réservé du numéro de diapositive 3">
            <a:extLst>
              <a:ext uri="{FF2B5EF4-FFF2-40B4-BE49-F238E27FC236}">
                <a16:creationId xmlns:a16="http://schemas.microsoft.com/office/drawing/2014/main" id="{B294C98B-891B-6A7E-3DE6-4481B436A365}"/>
              </a:ext>
            </a:extLst>
          </p:cNvPr>
          <p:cNvSpPr>
            <a:spLocks noGrp="1"/>
          </p:cNvSpPr>
          <p:nvPr>
            <p:ph type="sldNum" sz="quarter" idx="12"/>
          </p:nvPr>
        </p:nvSpPr>
        <p:spPr/>
        <p:txBody>
          <a:bodyPr/>
          <a:lstStyle/>
          <a:p>
            <a:fld id="{B0C7FD9F-5B1A-4A42-A636-264BF03175F3}" type="slidenum">
              <a:rPr lang="fr-FR" smtClean="0"/>
              <a:t>8</a:t>
            </a:fld>
            <a:endParaRPr lang="fr-FR"/>
          </a:p>
        </p:txBody>
      </p:sp>
      <p:sp>
        <p:nvSpPr>
          <p:cNvPr id="7" name="Rectangle 6">
            <a:extLst>
              <a:ext uri="{FF2B5EF4-FFF2-40B4-BE49-F238E27FC236}">
                <a16:creationId xmlns:a16="http://schemas.microsoft.com/office/drawing/2014/main" id="{ACCFEA32-673E-34F6-D200-435CD6E2C217}"/>
              </a:ext>
            </a:extLst>
          </p:cNvPr>
          <p:cNvSpPr/>
          <p:nvPr/>
        </p:nvSpPr>
        <p:spPr>
          <a:xfrm>
            <a:off x="8289537" y="4546908"/>
            <a:ext cx="698345" cy="5938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F904E033-F0ED-3E1C-6280-2AA8064002CB}"/>
              </a:ext>
            </a:extLst>
          </p:cNvPr>
          <p:cNvSpPr/>
          <p:nvPr/>
        </p:nvSpPr>
        <p:spPr>
          <a:xfrm>
            <a:off x="469744" y="4616602"/>
            <a:ext cx="705314" cy="224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78546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141EBF-3D32-4E65-88A4-F94EF4968B59}"/>
              </a:ext>
            </a:extLst>
          </p:cNvPr>
          <p:cNvSpPr>
            <a:spLocks noGrp="1"/>
          </p:cNvSpPr>
          <p:nvPr>
            <p:ph type="title"/>
          </p:nvPr>
        </p:nvSpPr>
        <p:spPr>
          <a:xfrm>
            <a:off x="1" y="4920853"/>
            <a:ext cx="179388" cy="216098"/>
          </a:xfrm>
        </p:spPr>
        <p:txBody>
          <a:bodyPr>
            <a:normAutofit fontScale="90000"/>
          </a:bodyPr>
          <a:lstStyle/>
          <a:p>
            <a:r>
              <a:rPr lang="fr-FR"/>
              <a:t>Pourquoi DevOps ?</a:t>
            </a:r>
          </a:p>
        </p:txBody>
      </p:sp>
      <p:sp>
        <p:nvSpPr>
          <p:cNvPr id="5" name="ZoneTexte 4">
            <a:extLst>
              <a:ext uri="{FF2B5EF4-FFF2-40B4-BE49-F238E27FC236}">
                <a16:creationId xmlns:a16="http://schemas.microsoft.com/office/drawing/2014/main" id="{83A79D62-11FE-13C9-A9D9-29D0C3E37350}"/>
              </a:ext>
            </a:extLst>
          </p:cNvPr>
          <p:cNvSpPr txBox="1"/>
          <p:nvPr/>
        </p:nvSpPr>
        <p:spPr>
          <a:xfrm>
            <a:off x="539750" y="810960"/>
            <a:ext cx="5655309" cy="492443"/>
          </a:xfrm>
          <a:prstGeom prst="rect">
            <a:avLst/>
          </a:prstGeom>
          <a:noFill/>
        </p:spPr>
        <p:txBody>
          <a:bodyPr wrap="square">
            <a:spAutoFit/>
          </a:bodyPr>
          <a:lstStyle/>
          <a:p>
            <a:r>
              <a:rPr lang="fr-FR" sz="2600" b="1">
                <a:solidFill>
                  <a:schemeClr val="accent1"/>
                </a:solidFill>
              </a:rPr>
              <a:t>La philosophie du DevOps ?</a:t>
            </a:r>
          </a:p>
        </p:txBody>
      </p:sp>
      <p:sp>
        <p:nvSpPr>
          <p:cNvPr id="4" name="Espace réservé du contenu 2">
            <a:extLst>
              <a:ext uri="{FF2B5EF4-FFF2-40B4-BE49-F238E27FC236}">
                <a16:creationId xmlns:a16="http://schemas.microsoft.com/office/drawing/2014/main" id="{96352DE2-5D35-65A7-3BF0-2828F003B92A}"/>
              </a:ext>
            </a:extLst>
          </p:cNvPr>
          <p:cNvSpPr txBox="1">
            <a:spLocks/>
          </p:cNvSpPr>
          <p:nvPr/>
        </p:nvSpPr>
        <p:spPr bwMode="gray">
          <a:xfrm>
            <a:off x="631614" y="1543369"/>
            <a:ext cx="8596668" cy="3880773"/>
          </a:xfrm>
          <a:prstGeom prst="rect">
            <a:avLst/>
          </a:prstGeom>
        </p:spPr>
        <p:txBody>
          <a:bodyPr vert="horz" lIns="0" tIns="0" rIns="0" bIns="0" rtlCol="0" anchor="t" anchorCtr="0">
            <a:normAutofit/>
          </a:bodyPr>
          <a:lstStyle>
            <a:lvl1pPr marL="0" indent="0" algn="l" defTabSz="914400" rtl="0" eaLnBrk="1" latinLnBrk="0" hangingPunct="1">
              <a:lnSpc>
                <a:spcPct val="90000"/>
              </a:lnSpc>
              <a:spcBef>
                <a:spcPts val="0"/>
              </a:spcBef>
              <a:spcAft>
                <a:spcPts val="0"/>
              </a:spcAft>
              <a:buFont typeface="Arial" pitchFamily="34" charset="0"/>
              <a:buNone/>
              <a:defRPr sz="1300" b="0" i="0" kern="1200" cap="none" baseline="0">
                <a:solidFill>
                  <a:srgbClr val="71B304"/>
                </a:solidFill>
                <a:latin typeface="Avenir LT Std 95 Black"/>
                <a:ea typeface="+mn-ea"/>
                <a:cs typeface="Avenir LT Std 95 Black"/>
              </a:defRPr>
            </a:lvl1pPr>
            <a:lvl2pPr marL="0" indent="0" algn="l" defTabSz="914400" rtl="0" eaLnBrk="1" latinLnBrk="0" hangingPunct="1">
              <a:lnSpc>
                <a:spcPct val="90000"/>
              </a:lnSpc>
              <a:spcBef>
                <a:spcPts val="500"/>
              </a:spcBef>
              <a:buFont typeface="Arial" pitchFamily="34" charset="0"/>
              <a:buNone/>
              <a:defRPr sz="1300" b="0" i="0" kern="1200" cap="none" baseline="0">
                <a:solidFill>
                  <a:srgbClr val="6C6C6C"/>
                </a:solidFill>
                <a:latin typeface="+mn-lt"/>
                <a:ea typeface="+mn-ea"/>
                <a:cs typeface="Avenir LT Std 95 Black"/>
              </a:defRPr>
            </a:lvl2pPr>
            <a:lvl3pPr marL="285750" indent="-285750" algn="l" defTabSz="914400" rtl="0" eaLnBrk="1" latinLnBrk="0" hangingPunct="1">
              <a:lnSpc>
                <a:spcPct val="100000"/>
              </a:lnSpc>
              <a:spcBef>
                <a:spcPts val="0"/>
              </a:spcBef>
              <a:spcAft>
                <a:spcPts val="500"/>
              </a:spcAft>
              <a:buClr>
                <a:srgbClr val="71B304"/>
              </a:buClr>
              <a:buSzPct val="100000"/>
              <a:buFont typeface="Lucida Grande"/>
              <a:buChar char="+"/>
              <a:defRPr sz="1300" kern="1200">
                <a:solidFill>
                  <a:srgbClr val="6C6C6C"/>
                </a:solidFill>
                <a:latin typeface="+mn-lt"/>
                <a:ea typeface="+mn-ea"/>
                <a:cs typeface="+mn-cs"/>
              </a:defRPr>
            </a:lvl3pPr>
            <a:lvl4pPr marL="216000" indent="-72000" algn="l" defTabSz="914400" rtl="0" eaLnBrk="1" latinLnBrk="0" hangingPunct="1">
              <a:lnSpc>
                <a:spcPct val="100000"/>
              </a:lnSpc>
              <a:spcBef>
                <a:spcPts val="0"/>
              </a:spcBef>
              <a:buClr>
                <a:schemeClr val="accent1"/>
              </a:buClr>
              <a:buSzPct val="75000"/>
              <a:buFont typeface="Arial" pitchFamily="34" charset="0"/>
              <a:buChar char="•"/>
              <a:defRPr sz="1200" kern="1200">
                <a:solidFill>
                  <a:srgbClr val="6C6C6C"/>
                </a:solidFill>
                <a:latin typeface="+mn-lt"/>
                <a:ea typeface="+mn-ea"/>
                <a:cs typeface="+mn-cs"/>
              </a:defRPr>
            </a:lvl4pPr>
            <a:lvl5pPr marL="216000" indent="0" algn="l" defTabSz="914400" rtl="0" eaLnBrk="1" latinLnBrk="0" hangingPunct="1">
              <a:lnSpc>
                <a:spcPct val="100000"/>
              </a:lnSpc>
              <a:spcBef>
                <a:spcPts val="0"/>
              </a:spcBef>
              <a:buSzPct val="100000"/>
              <a:buFont typeface="Arial" pitchFamily="34" charset="0"/>
              <a:buNone/>
              <a:defRPr sz="1200" kern="1200">
                <a:solidFill>
                  <a:srgbClr val="6C6C6C"/>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sz="1600" b="1">
                <a:solidFill>
                  <a:schemeClr val="tx1"/>
                </a:solidFill>
              </a:rPr>
              <a:t>La philosophie DevOps propose de mettre fin à cet antagonisme ancestral en mettant en place une organisation qui favorise la coordination et la collaboration de ces deux fonctions jusqu’alors cloisonnées de la chaîne logicielle. Et ainsi de produire plus vite des applications de qualité, tenant compte de règles de sécurité, de performance, etc. mais aussi des contraintes de l’infrastructure existante.</a:t>
            </a:r>
          </a:p>
        </p:txBody>
      </p:sp>
      <p:sp>
        <p:nvSpPr>
          <p:cNvPr id="3" name="Espace réservé du numéro de diapositive 2">
            <a:extLst>
              <a:ext uri="{FF2B5EF4-FFF2-40B4-BE49-F238E27FC236}">
                <a16:creationId xmlns:a16="http://schemas.microsoft.com/office/drawing/2014/main" id="{5EB2C385-D14B-18A1-F220-E18BEF34170A}"/>
              </a:ext>
            </a:extLst>
          </p:cNvPr>
          <p:cNvSpPr>
            <a:spLocks noGrp="1"/>
          </p:cNvSpPr>
          <p:nvPr>
            <p:ph type="sldNum" sz="quarter" idx="12"/>
          </p:nvPr>
        </p:nvSpPr>
        <p:spPr/>
        <p:txBody>
          <a:bodyPr/>
          <a:lstStyle/>
          <a:p>
            <a:fld id="{B0C7FD9F-5B1A-4A42-A636-264BF03175F3}" type="slidenum">
              <a:rPr lang="fr-FR" smtClean="0"/>
              <a:t>9</a:t>
            </a:fld>
            <a:endParaRPr lang="fr-FR"/>
          </a:p>
        </p:txBody>
      </p:sp>
      <p:sp>
        <p:nvSpPr>
          <p:cNvPr id="7" name="Rectangle 6">
            <a:extLst>
              <a:ext uri="{FF2B5EF4-FFF2-40B4-BE49-F238E27FC236}">
                <a16:creationId xmlns:a16="http://schemas.microsoft.com/office/drawing/2014/main" id="{1EC65234-403F-6969-4523-BD8124A048D8}"/>
              </a:ext>
            </a:extLst>
          </p:cNvPr>
          <p:cNvSpPr/>
          <p:nvPr/>
        </p:nvSpPr>
        <p:spPr>
          <a:xfrm>
            <a:off x="8289537" y="4546908"/>
            <a:ext cx="698345" cy="5938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C1F01748-2D5D-305A-3DB1-3A3C11D7974B}"/>
              </a:ext>
            </a:extLst>
          </p:cNvPr>
          <p:cNvSpPr/>
          <p:nvPr/>
        </p:nvSpPr>
        <p:spPr>
          <a:xfrm>
            <a:off x="469744" y="4616602"/>
            <a:ext cx="705314" cy="2244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166320686"/>
      </p:ext>
    </p:extLst>
  </p:cSld>
  <p:clrMapOvr>
    <a:masterClrMapping/>
  </p:clrMapOvr>
</p:sld>
</file>

<file path=ppt/theme/theme1.xml><?xml version="1.0" encoding="utf-8"?>
<a:theme xmlns:a="http://schemas.openxmlformats.org/drawingml/2006/main" name="e.SNCF_Presentation_16-9_Avenir">
  <a:themeElements>
    <a:clrScheme name="SNCF">
      <a:dk1>
        <a:srgbClr val="3C3732"/>
      </a:dk1>
      <a:lt1>
        <a:sysClr val="window" lastClr="FFFFFF"/>
      </a:lt1>
      <a:dk2>
        <a:srgbClr val="82BE00"/>
      </a:dk2>
      <a:lt2>
        <a:srgbClr val="D2E100"/>
      </a:lt2>
      <a:accent1>
        <a:srgbClr val="009AA6"/>
      </a:accent1>
      <a:accent2>
        <a:srgbClr val="CD0037"/>
      </a:accent2>
      <a:accent3>
        <a:srgbClr val="A0A0A0"/>
      </a:accent3>
      <a:accent4>
        <a:srgbClr val="E05206"/>
      </a:accent4>
      <a:accent5>
        <a:srgbClr val="FFB612"/>
      </a:accent5>
      <a:accent6>
        <a:srgbClr val="A1006B"/>
      </a:accent6>
      <a:hlink>
        <a:srgbClr val="E05206"/>
      </a:hlink>
      <a:folHlink>
        <a:srgbClr val="FFB612"/>
      </a:folHlink>
    </a:clrScheme>
    <a:fontScheme name="SNCF AVENIR">
      <a:majorFont>
        <a:latin typeface="Avenir LT Std 45 Book"/>
        <a:ea typeface=""/>
        <a:cs typeface=""/>
      </a:majorFont>
      <a:minorFont>
        <a:latin typeface="Avenir LT Std 45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e.SNCF_Presentation_16-9_Avenir">
  <a:themeElements>
    <a:clrScheme name="SNCF">
      <a:dk1>
        <a:srgbClr val="3C3732"/>
      </a:dk1>
      <a:lt1>
        <a:sysClr val="window" lastClr="FFFFFF"/>
      </a:lt1>
      <a:dk2>
        <a:srgbClr val="82BE00"/>
      </a:dk2>
      <a:lt2>
        <a:srgbClr val="D2E100"/>
      </a:lt2>
      <a:accent1>
        <a:srgbClr val="009AA6"/>
      </a:accent1>
      <a:accent2>
        <a:srgbClr val="CD0037"/>
      </a:accent2>
      <a:accent3>
        <a:srgbClr val="A0A0A0"/>
      </a:accent3>
      <a:accent4>
        <a:srgbClr val="E05206"/>
      </a:accent4>
      <a:accent5>
        <a:srgbClr val="FFB612"/>
      </a:accent5>
      <a:accent6>
        <a:srgbClr val="A1006B"/>
      </a:accent6>
      <a:hlink>
        <a:srgbClr val="E05206"/>
      </a:hlink>
      <a:folHlink>
        <a:srgbClr val="FFB612"/>
      </a:folHlink>
    </a:clrScheme>
    <a:fontScheme name="SNCF AVENIR">
      <a:majorFont>
        <a:latin typeface="Avenir LT Std 45 Book"/>
        <a:ea typeface=""/>
        <a:cs typeface=""/>
      </a:majorFont>
      <a:minorFont>
        <a:latin typeface="Avenir LT Std 45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Dos">
  <a:themeElements>
    <a:clrScheme name="SNCF">
      <a:dk1>
        <a:srgbClr val="3C3732"/>
      </a:dk1>
      <a:lt1>
        <a:sysClr val="window" lastClr="FFFFFF"/>
      </a:lt1>
      <a:dk2>
        <a:srgbClr val="82BE00"/>
      </a:dk2>
      <a:lt2>
        <a:srgbClr val="D2E100"/>
      </a:lt2>
      <a:accent1>
        <a:srgbClr val="009AA6"/>
      </a:accent1>
      <a:accent2>
        <a:srgbClr val="CD0037"/>
      </a:accent2>
      <a:accent3>
        <a:srgbClr val="A0A0A0"/>
      </a:accent3>
      <a:accent4>
        <a:srgbClr val="E05206"/>
      </a:accent4>
      <a:accent5>
        <a:srgbClr val="FFB612"/>
      </a:accent5>
      <a:accent6>
        <a:srgbClr val="A1006B"/>
      </a:accent6>
      <a:hlink>
        <a:srgbClr val="E05206"/>
      </a:hlink>
      <a:folHlink>
        <a:srgbClr val="FFB612"/>
      </a:folHlink>
    </a:clrScheme>
    <a:fontScheme name="SNCF AVENIR">
      <a:majorFont>
        <a:latin typeface="Avenir LT Std 45 Book"/>
        <a:ea typeface=""/>
        <a:cs typeface=""/>
      </a:majorFont>
      <a:minorFont>
        <a:latin typeface="Avenir LT Std 45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2134AD31FD9944D9E93131B1582C125" ma:contentTypeVersion="3" ma:contentTypeDescription="Crée un document." ma:contentTypeScope="" ma:versionID="3762b59ee0a67efd3e08d26f5894afcc">
  <xsd:schema xmlns:xsd="http://www.w3.org/2001/XMLSchema" xmlns:xs="http://www.w3.org/2001/XMLSchema" xmlns:p="http://schemas.microsoft.com/office/2006/metadata/properties" xmlns:ns2="1ece252a-a04c-454b-b0af-acd80753c5ec" targetNamespace="http://schemas.microsoft.com/office/2006/metadata/properties" ma:root="true" ma:fieldsID="13fd0b8f0d30980fc276fa161692aae4" ns2:_="">
    <xsd:import namespace="1ece252a-a04c-454b-b0af-acd80753c5ec"/>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ce252a-a04c-454b-b0af-acd80753c5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A0F348E-F4E4-4D02-A961-CD9A59520390}">
  <ds:schemaRefs>
    <ds:schemaRef ds:uri="http://schemas.microsoft.com/sharepoint/v3/contenttype/forms"/>
  </ds:schemaRefs>
</ds:datastoreItem>
</file>

<file path=customXml/itemProps2.xml><?xml version="1.0" encoding="utf-8"?>
<ds:datastoreItem xmlns:ds="http://schemas.openxmlformats.org/officeDocument/2006/customXml" ds:itemID="{2CED175D-3904-45F6-AF5F-E47C04692784}">
  <ds:schemaRefs>
    <ds:schemaRef ds:uri="7d885314-bfa9-4871-91ef-04c8d146b81e"/>
    <ds:schemaRef ds:uri="f5f38122-5f6c-425c-936c-6eaeba6176d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4DCA33B-E5E7-4A53-8F7A-6F45078736EB}"/>
</file>

<file path=docProps/app.xml><?xml version="1.0" encoding="utf-8"?>
<Properties xmlns="http://schemas.openxmlformats.org/officeDocument/2006/extended-properties" xmlns:vt="http://schemas.openxmlformats.org/officeDocument/2006/docPropsVTypes">
  <Template>e.SNCF_Presentation_16-9_Avenir</Template>
  <Application>Microsoft Office PowerPoint</Application>
  <PresentationFormat>Affichage à l'écran (16:9)</PresentationFormat>
  <Slides>42</Slides>
  <Notes>36</Notes>
  <HiddenSlides>0</HiddenSlides>
  <ScaleCrop>false</ScaleCrop>
  <HeadingPairs>
    <vt:vector size="4" baseType="variant">
      <vt:variant>
        <vt:lpstr>Thème</vt:lpstr>
      </vt:variant>
      <vt:variant>
        <vt:i4>3</vt:i4>
      </vt:variant>
      <vt:variant>
        <vt:lpstr>Titres des diapositives</vt:lpstr>
      </vt:variant>
      <vt:variant>
        <vt:i4>42</vt:i4>
      </vt:variant>
    </vt:vector>
  </HeadingPairs>
  <TitlesOfParts>
    <vt:vector size="45" baseType="lpstr">
      <vt:lpstr>e.SNCF_Presentation_16-9_Avenir</vt:lpstr>
      <vt:lpstr>1_e.SNCF_Presentation_16-9_Avenir</vt:lpstr>
      <vt:lpstr>Dos</vt:lpstr>
      <vt:lpstr>Présentation PowerPoint</vt:lpstr>
      <vt:lpstr>Présentation PowerPoint</vt:lpstr>
      <vt:lpstr>Présentation PowerPoint</vt:lpstr>
      <vt:lpstr>Spm</vt:lpstr>
      <vt:lpstr>DevOps</vt:lpstr>
      <vt:lpstr>Pourquoi DevOps ?</vt:lpstr>
      <vt:lpstr>Pourquoi DevOps ?</vt:lpstr>
      <vt:lpstr>Pourquoi DevOps ?</vt:lpstr>
      <vt:lpstr>Pourquoi DevOps ?</vt:lpstr>
      <vt:lpstr>Pourquoi DevOps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Manager>SNCF</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SNCF</dc:subject>
  <dc:creator>Olivier Godineau</dc:creator>
  <cp:revision>97</cp:revision>
  <cp:lastPrinted>2020-09-23T14:07:41Z</cp:lastPrinted>
  <dcterms:created xsi:type="dcterms:W3CDTF">2017-01-17T12:55:05Z</dcterms:created>
  <dcterms:modified xsi:type="dcterms:W3CDTF">2025-01-07T08:56:00Z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0x01010062134AD31FD9944D9E93131B1582C125</vt:lpwstr>
  </property>
  <property fmtid="{D5CDD505-2E9C-101B-9397-08002B2CF9AE}" pid="3" name="MSIP_Label_c8d3f7c8-5c4b-4ab6-9486-a0a9eb08efa7_Enabled">
    <vt:lpwstr>true</vt:lpwstr>
  </property>
  <property fmtid="{D5CDD505-2E9C-101B-9397-08002B2CF9AE}" pid="4" name="MSIP_Label_c8d3f7c8-5c4b-4ab6-9486-a0a9eb08efa7_SetDate">
    <vt:lpwstr>2023-04-25T11:05:15Z</vt:lpwstr>
  </property>
  <property fmtid="{D5CDD505-2E9C-101B-9397-08002B2CF9AE}" pid="5" name="MSIP_Label_c8d3f7c8-5c4b-4ab6-9486-a0a9eb08efa7_Method">
    <vt:lpwstr>Standard</vt:lpwstr>
  </property>
  <property fmtid="{D5CDD505-2E9C-101B-9397-08002B2CF9AE}" pid="6" name="MSIP_Label_c8d3f7c8-5c4b-4ab6-9486-a0a9eb08efa7_Name">
    <vt:lpwstr>Interne - Groupe</vt:lpwstr>
  </property>
  <property fmtid="{D5CDD505-2E9C-101B-9397-08002B2CF9AE}" pid="7" name="MSIP_Label_c8d3f7c8-5c4b-4ab6-9486-a0a9eb08efa7_SiteId">
    <vt:lpwstr>4a7c8238-5799-4b16-9fc6-9ad8fce5a7d9</vt:lpwstr>
  </property>
  <property fmtid="{D5CDD505-2E9C-101B-9397-08002B2CF9AE}" pid="8" name="MSIP_Label_c8d3f7c8-5c4b-4ab6-9486-a0a9eb08efa7_ActionId">
    <vt:lpwstr>c95903d8-056f-4504-bc1b-cbfec287cd15</vt:lpwstr>
  </property>
  <property fmtid="{D5CDD505-2E9C-101B-9397-08002B2CF9AE}" pid="9" name="MSIP_Label_c8d3f7c8-5c4b-4ab6-9486-a0a9eb08efa7_ContentBits">
    <vt:lpwstr>2</vt:lpwstr>
  </property>
  <property fmtid="{D5CDD505-2E9C-101B-9397-08002B2CF9AE}" pid="10" name="MediaServiceImageTags">
    <vt:lpwstr/>
  </property>
</Properties>
</file>