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567055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70" autoAdjust="0"/>
  </p:normalViewPr>
  <p:slideViewPr>
    <p:cSldViewPr snapToGrid="0">
      <p:cViewPr varScale="1">
        <p:scale>
          <a:sx n="127" d="100"/>
          <a:sy n="127"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245AC00-D3DE-46BD-8957-CA86D6EF0620}" type="datetimeFigureOut">
              <a:rPr lang="en-US" smtClean="0"/>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4EAF634-BF5F-4B20-8EC0-D87DC8B977E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73" name="PlaceHolder 2"/>
          <p:cNvSpPr>
            <a:spLocks noGrp="1"/>
          </p:cNvSpPr>
          <p:nvPr>
            <p:ph type="body"/>
          </p:nvPr>
        </p:nvSpPr>
        <p:spPr>
          <a:xfrm>
            <a:off x="359640" y="1484640"/>
            <a:ext cx="91800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4" name="PlaceHolder 3"/>
          <p:cNvSpPr>
            <a:spLocks noGrp="1"/>
          </p:cNvSpPr>
          <p:nvPr>
            <p:ph type="body"/>
          </p:nvPr>
        </p:nvSpPr>
        <p:spPr>
          <a:xfrm>
            <a:off x="359640" y="3318120"/>
            <a:ext cx="91800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76" name="PlaceHolder 2"/>
          <p:cNvSpPr>
            <a:spLocks noGrp="1"/>
          </p:cNvSpPr>
          <p:nvPr>
            <p:ph type="body"/>
          </p:nvPr>
        </p:nvSpPr>
        <p:spPr>
          <a:xfrm>
            <a:off x="35964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7" name="PlaceHolder 3"/>
          <p:cNvSpPr>
            <a:spLocks noGrp="1"/>
          </p:cNvSpPr>
          <p:nvPr>
            <p:ph type="body"/>
          </p:nvPr>
        </p:nvSpPr>
        <p:spPr>
          <a:xfrm>
            <a:off x="506340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8" name="PlaceHolder 4"/>
          <p:cNvSpPr>
            <a:spLocks noGrp="1"/>
          </p:cNvSpPr>
          <p:nvPr>
            <p:ph type="body"/>
          </p:nvPr>
        </p:nvSpPr>
        <p:spPr>
          <a:xfrm>
            <a:off x="35964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9" name="PlaceHolder 5"/>
          <p:cNvSpPr>
            <a:spLocks noGrp="1"/>
          </p:cNvSpPr>
          <p:nvPr>
            <p:ph type="body"/>
          </p:nvPr>
        </p:nvSpPr>
        <p:spPr>
          <a:xfrm>
            <a:off x="506340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81" name="PlaceHolder 2"/>
          <p:cNvSpPr>
            <a:spLocks noGrp="1"/>
          </p:cNvSpPr>
          <p:nvPr>
            <p:ph type="body"/>
          </p:nvPr>
        </p:nvSpPr>
        <p:spPr>
          <a:xfrm>
            <a:off x="359640" y="148464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2" name="PlaceHolder 3"/>
          <p:cNvSpPr>
            <a:spLocks noGrp="1"/>
          </p:cNvSpPr>
          <p:nvPr>
            <p:ph type="body"/>
          </p:nvPr>
        </p:nvSpPr>
        <p:spPr>
          <a:xfrm>
            <a:off x="3463560" y="148464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3" name="PlaceHolder 4"/>
          <p:cNvSpPr>
            <a:spLocks noGrp="1"/>
          </p:cNvSpPr>
          <p:nvPr>
            <p:ph type="body"/>
          </p:nvPr>
        </p:nvSpPr>
        <p:spPr>
          <a:xfrm>
            <a:off x="6567120" y="148464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4" name="PlaceHolder 5"/>
          <p:cNvSpPr>
            <a:spLocks noGrp="1"/>
          </p:cNvSpPr>
          <p:nvPr>
            <p:ph type="body"/>
          </p:nvPr>
        </p:nvSpPr>
        <p:spPr>
          <a:xfrm>
            <a:off x="359640" y="331812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5" name="PlaceHolder 6"/>
          <p:cNvSpPr>
            <a:spLocks noGrp="1"/>
          </p:cNvSpPr>
          <p:nvPr>
            <p:ph type="body"/>
          </p:nvPr>
        </p:nvSpPr>
        <p:spPr>
          <a:xfrm>
            <a:off x="3463560" y="331812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86" name="PlaceHolder 7"/>
          <p:cNvSpPr>
            <a:spLocks noGrp="1"/>
          </p:cNvSpPr>
          <p:nvPr>
            <p:ph type="body"/>
          </p:nvPr>
        </p:nvSpPr>
        <p:spPr>
          <a:xfrm>
            <a:off x="6567120" y="3318120"/>
            <a:ext cx="29556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7825" indent="0" algn="ctr">
              <a:buNone/>
              <a:defRPr>
                <a:solidFill>
                  <a:schemeClr val="tx1">
                    <a:tint val="75000"/>
                  </a:schemeClr>
                </a:solidFill>
              </a:defRPr>
            </a:lvl2pPr>
            <a:lvl3pPr marL="756285" indent="0" algn="ctr">
              <a:buNone/>
              <a:defRPr>
                <a:solidFill>
                  <a:schemeClr val="tx1">
                    <a:tint val="75000"/>
                  </a:schemeClr>
                </a:solidFill>
              </a:defRPr>
            </a:lvl3pPr>
            <a:lvl4pPr marL="1134110" indent="0" algn="ctr">
              <a:buNone/>
              <a:defRPr>
                <a:solidFill>
                  <a:schemeClr val="tx1">
                    <a:tint val="75000"/>
                  </a:schemeClr>
                </a:solidFill>
              </a:defRPr>
            </a:lvl4pPr>
            <a:lvl5pPr marL="1511935" indent="0" algn="ctr">
              <a:buNone/>
              <a:defRPr>
                <a:solidFill>
                  <a:schemeClr val="tx1">
                    <a:tint val="75000"/>
                  </a:schemeClr>
                </a:solidFill>
              </a:defRPr>
            </a:lvl5pPr>
            <a:lvl6pPr marL="1889760" indent="0" algn="ctr">
              <a:buNone/>
              <a:defRPr>
                <a:solidFill>
                  <a:schemeClr val="tx1">
                    <a:tint val="75000"/>
                  </a:schemeClr>
                </a:solidFill>
              </a:defRPr>
            </a:lvl6pPr>
            <a:lvl7pPr marL="2268220" indent="0" algn="ctr">
              <a:buNone/>
              <a:defRPr>
                <a:solidFill>
                  <a:schemeClr val="tx1">
                    <a:tint val="75000"/>
                  </a:schemeClr>
                </a:solidFill>
              </a:defRPr>
            </a:lvl7pPr>
            <a:lvl8pPr marL="2646045" indent="0" algn="ctr">
              <a:buNone/>
              <a:defRPr>
                <a:solidFill>
                  <a:schemeClr val="tx1">
                    <a:tint val="75000"/>
                  </a:schemeClr>
                </a:solidFill>
              </a:defRPr>
            </a:lvl8pPr>
            <a:lvl9pPr marL="302387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B02F1BAB-7F8F-4429-8648-6E04D8860731}"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5"/>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lgn="r"/>
            <a:fld id="{0BA2FE2B-593D-4131-8E74-ABE088FF5C75}"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5"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5">
                <a:solidFill>
                  <a:schemeClr val="tx1">
                    <a:lumMod val="50000"/>
                    <a:lumOff val="50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82362A8A-3654-4C1A-B1CD-213B75EF2753}"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algn="r"/>
            <a:fld id="{A05DF3A6-030A-46F6-8CBE-FB7E89ACBF5F}"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6" name="Footer Placeholder 5"/>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7" name="Slide Number Placeholder 6"/>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5" b="0"/>
            </a:lvl1pPr>
            <a:lvl2pPr marL="377825" indent="0">
              <a:buNone/>
              <a:defRPr sz="1655" b="1"/>
            </a:lvl2pPr>
            <a:lvl3pPr marL="756285" indent="0">
              <a:buNone/>
              <a:defRPr sz="1490" b="1"/>
            </a:lvl3pPr>
            <a:lvl4pPr marL="1134110" indent="0">
              <a:buNone/>
              <a:defRPr sz="1325" b="1"/>
            </a:lvl4pPr>
            <a:lvl5pPr marL="1511935" indent="0">
              <a:buNone/>
              <a:defRPr sz="1325" b="1"/>
            </a:lvl5pPr>
            <a:lvl6pPr marL="1889760" indent="0">
              <a:buNone/>
              <a:defRPr sz="1325" b="1"/>
            </a:lvl6pPr>
            <a:lvl7pPr marL="2268220" indent="0">
              <a:buNone/>
              <a:defRPr sz="1325" b="1"/>
            </a:lvl7pPr>
            <a:lvl8pPr marL="2646045" indent="0">
              <a:buNone/>
              <a:defRPr sz="1325" b="1"/>
            </a:lvl8pPr>
            <a:lvl9pPr marL="3023870" indent="0">
              <a:buNone/>
              <a:defRPr sz="1325" b="1"/>
            </a:lvl9pPr>
          </a:lstStyle>
          <a:p>
            <a:pPr lvl="0"/>
            <a:r>
              <a:rPr lang="en-US"/>
              <a:t>Click to edit Master text styles</a:t>
            </a:r>
            <a:endParaRPr lang="en-US"/>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5" b="0"/>
            </a:lvl1pPr>
            <a:lvl2pPr marL="377825" indent="0">
              <a:buNone/>
              <a:defRPr sz="1655" b="1"/>
            </a:lvl2pPr>
            <a:lvl3pPr marL="756285" indent="0">
              <a:buNone/>
              <a:defRPr sz="1490" b="1"/>
            </a:lvl3pPr>
            <a:lvl4pPr marL="1134110" indent="0">
              <a:buNone/>
              <a:defRPr sz="1325" b="1"/>
            </a:lvl4pPr>
            <a:lvl5pPr marL="1511935" indent="0">
              <a:buNone/>
              <a:defRPr sz="1325" b="1"/>
            </a:lvl5pPr>
            <a:lvl6pPr marL="1889760" indent="0">
              <a:buNone/>
              <a:defRPr sz="1325" b="1"/>
            </a:lvl6pPr>
            <a:lvl7pPr marL="2268220" indent="0">
              <a:buNone/>
              <a:defRPr sz="1325" b="1"/>
            </a:lvl7pPr>
            <a:lvl8pPr marL="2646045" indent="0">
              <a:buNone/>
              <a:defRPr sz="1325" b="1"/>
            </a:lvl8pPr>
            <a:lvl9pPr marL="3023870" indent="0">
              <a:buNone/>
              <a:defRPr sz="1325" b="1"/>
            </a:lvl9pPr>
          </a:lstStyle>
          <a:p>
            <a:pPr lvl="0"/>
            <a:r>
              <a:rPr lang="en-US"/>
              <a:t>Click to edit Master text styles</a:t>
            </a:r>
            <a:endParaRPr lang="en-US"/>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algn="r"/>
            <a:fld id="{A1BAE3C6-3FE4-4994-99AA-4E654E11A9E2}"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8" name="Footer Placeholder 7"/>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9" name="Slide Number Placeholder 8"/>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6143F-05C2-42D1-BCE9-B64809C780E7}"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24064FA-06AC-4961-BCED-A4EE510C9691}"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3" name="Footer Placeholder 2"/>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4" name="Slide Number Placeholder 3"/>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52" name="PlaceHolder 2"/>
          <p:cNvSpPr>
            <a:spLocks noGrp="1"/>
          </p:cNvSpPr>
          <p:nvPr>
            <p:ph type="subTitle"/>
          </p:nvPr>
        </p:nvSpPr>
        <p:spPr>
          <a:xfrm>
            <a:off x="359640" y="1484640"/>
            <a:ext cx="9180000" cy="3510000"/>
          </a:xfrm>
          <a:prstGeom prst="rect">
            <a:avLst/>
          </a:prstGeom>
        </p:spPr>
        <p:txBody>
          <a:bodyPr lIns="0" tIns="0" rIns="0" bIns="0">
            <a:noAutofit/>
          </a:bodyPr>
          <a:lstStyle/>
          <a:p>
            <a:endParaRPr lang="en-US" sz="2600" b="0" strike="noStrike" spc="-1">
              <a:solidFill>
                <a:srgbClr val="1C1C1C"/>
              </a:solidFill>
              <a:latin typeface="Noto Sans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5"/>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60"/>
            </a:lvl1pPr>
            <a:lvl2pPr marL="377825" indent="0">
              <a:buNone/>
              <a:defRPr sz="1160"/>
            </a:lvl2pPr>
            <a:lvl3pPr marL="755650" indent="0">
              <a:buNone/>
              <a:defRPr sz="990"/>
            </a:lvl3pPr>
            <a:lvl4pPr marL="1133475" indent="0">
              <a:buNone/>
              <a:defRPr sz="825"/>
            </a:lvl4pPr>
            <a:lvl5pPr marL="1511300" indent="0">
              <a:buNone/>
              <a:defRPr sz="825"/>
            </a:lvl5pPr>
            <a:lvl6pPr marL="1889760" indent="0">
              <a:buNone/>
              <a:defRPr sz="825"/>
            </a:lvl6pPr>
            <a:lvl7pPr marL="2267585" indent="0">
              <a:buNone/>
              <a:defRPr sz="825"/>
            </a:lvl7pPr>
            <a:lvl8pPr marL="2645410" indent="0">
              <a:buNone/>
              <a:defRPr sz="825"/>
            </a:lvl8pPr>
            <a:lvl9pPr marL="3023235" indent="0">
              <a:buNone/>
              <a:defRPr sz="8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lgn="r"/>
            <a:fld id="{93091AA0-6B0F-41E9-9D93-59E1556070A3}"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6" name="Footer Placeholder 5"/>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7" name="Slide Number Placeholder 6"/>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5"/>
            </a:lvl1pPr>
            <a:lvl2pPr marL="377825" indent="0">
              <a:buNone/>
              <a:defRPr sz="1325"/>
            </a:lvl2pPr>
            <a:lvl3pPr marL="756285" indent="0">
              <a:buNone/>
              <a:defRPr sz="1325"/>
            </a:lvl3pPr>
            <a:lvl4pPr marL="1134110" indent="0">
              <a:buNone/>
              <a:defRPr sz="1325"/>
            </a:lvl4pPr>
            <a:lvl5pPr marL="1511935" indent="0">
              <a:buNone/>
              <a:defRPr sz="1325"/>
            </a:lvl5pPr>
            <a:lvl6pPr marL="1889760" indent="0">
              <a:buNone/>
              <a:defRPr sz="1325"/>
            </a:lvl6pPr>
            <a:lvl7pPr marL="2268220" indent="0">
              <a:buNone/>
              <a:defRPr sz="1325"/>
            </a:lvl7pPr>
            <a:lvl8pPr marL="2646045" indent="0">
              <a:buNone/>
              <a:defRPr sz="1325"/>
            </a:lvl8pPr>
            <a:lvl9pPr marL="3023870" indent="0">
              <a:buNone/>
              <a:defRPr sz="1325"/>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0"/>
            </a:lvl1pPr>
            <a:lvl2pPr marL="377825" indent="0">
              <a:buNone/>
              <a:defRPr sz="990"/>
            </a:lvl2pPr>
            <a:lvl3pPr marL="756285" indent="0">
              <a:buNone/>
              <a:defRPr sz="825"/>
            </a:lvl3pPr>
            <a:lvl4pPr marL="1134110" indent="0">
              <a:buNone/>
              <a:defRPr sz="745"/>
            </a:lvl4pPr>
            <a:lvl5pPr marL="1511935" indent="0">
              <a:buNone/>
              <a:defRPr sz="745"/>
            </a:lvl5pPr>
            <a:lvl6pPr marL="1889760" indent="0">
              <a:buNone/>
              <a:defRPr sz="745"/>
            </a:lvl6pPr>
            <a:lvl7pPr marL="2268220" indent="0">
              <a:buNone/>
              <a:defRPr sz="745"/>
            </a:lvl7pPr>
            <a:lvl8pPr marL="2646045" indent="0">
              <a:buNone/>
              <a:defRPr sz="745"/>
            </a:lvl8pPr>
            <a:lvl9pPr marL="3023870" indent="0">
              <a:buNone/>
              <a:defRPr sz="74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lgn="r"/>
            <a:fld id="{33FF856C-D7ED-4418-BAC5-D234DCFC4587}"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6" name="Footer Placeholder 5"/>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7" name="Slide Number Placeholder 6"/>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40"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90">
                <a:solidFill>
                  <a:schemeClr val="tx1">
                    <a:lumMod val="75000"/>
                    <a:lumOff val="25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35414D9B-E4F2-4528-B5B4-87B1DE3EB0E9}"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5">
                <a:solidFill>
                  <a:schemeClr val="tx1">
                    <a:lumMod val="50000"/>
                    <a:lumOff val="50000"/>
                  </a:schemeClr>
                </a:solidFill>
              </a:defRPr>
            </a:lvl1pPr>
            <a:lvl2pPr marL="377825" indent="0">
              <a:buFontTx/>
              <a:buNone/>
              <a:defRPr/>
            </a:lvl2pPr>
            <a:lvl3pPr marL="756285" indent="0">
              <a:buFontTx/>
              <a:buNone/>
              <a:defRPr/>
            </a:lvl3pPr>
            <a:lvl4pPr marL="1134110" indent="0">
              <a:buFontTx/>
              <a:buNone/>
              <a:defRPr/>
            </a:lvl4pPr>
            <a:lvl5pPr marL="151193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90">
                <a:solidFill>
                  <a:schemeClr val="tx1">
                    <a:lumMod val="75000"/>
                    <a:lumOff val="25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4F6EC3E4-F801-45F0-BA21-F4818E6CCCD8}"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5" baseline="0" dirty="0">
                <a:ln w="3175" cmpd="sng">
                  <a:noFill/>
                </a:ln>
                <a:solidFill>
                  <a:schemeClr val="accent1">
                    <a:lumMod val="60000"/>
                    <a:lumOff val="40000"/>
                  </a:schemeClr>
                </a:solidFill>
                <a:effectLst/>
                <a:latin typeface="Arial" panose="020B0604020202020204"/>
              </a:rPr>
              <a:t>“</a:t>
            </a:r>
            <a:endParaRPr lang="en-US" sz="6615"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5" baseline="0" dirty="0">
                <a:ln w="3175" cmpd="sng">
                  <a:noFill/>
                </a:ln>
                <a:solidFill>
                  <a:schemeClr val="accent1">
                    <a:lumMod val="60000"/>
                    <a:lumOff val="40000"/>
                  </a:schemeClr>
                </a:solidFill>
                <a:latin typeface="Arial" panose="020B0604020202020204"/>
              </a:rPr>
              <a:t>”</a:t>
            </a:r>
            <a:endParaRPr lang="en-US" sz="1490" dirty="0">
              <a:solidFill>
                <a:schemeClr val="accent1">
                  <a:lumMod val="60000"/>
                  <a:lumOff val="40000"/>
                </a:schemeClr>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40"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90">
                <a:solidFill>
                  <a:schemeClr val="tx1">
                    <a:lumMod val="75000"/>
                    <a:lumOff val="25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2C7F156A-1885-46F6-9199-4E87E9CD3E4D}"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5">
                <a:solidFill>
                  <a:schemeClr val="tx1">
                    <a:lumMod val="75000"/>
                    <a:lumOff val="25000"/>
                  </a:schemeClr>
                </a:solidFill>
              </a:defRPr>
            </a:lvl1pPr>
            <a:lvl2pPr marL="377825" indent="0">
              <a:buFontTx/>
              <a:buNone/>
              <a:defRPr/>
            </a:lvl2pPr>
            <a:lvl3pPr marL="756285" indent="0">
              <a:buFontTx/>
              <a:buNone/>
              <a:defRPr/>
            </a:lvl3pPr>
            <a:lvl4pPr marL="1134110" indent="0">
              <a:buFontTx/>
              <a:buNone/>
              <a:defRPr/>
            </a:lvl4pPr>
            <a:lvl5pPr marL="151193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90">
                <a:solidFill>
                  <a:schemeClr val="tx1">
                    <a:lumMod val="50000"/>
                    <a:lumOff val="50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A22CD2AB-5C53-4F34-B4A1-A8DB8F85DF65}"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5" baseline="0" dirty="0">
                <a:ln w="3175" cmpd="sng">
                  <a:noFill/>
                </a:ln>
                <a:solidFill>
                  <a:schemeClr val="accent1">
                    <a:lumMod val="60000"/>
                    <a:lumOff val="40000"/>
                  </a:schemeClr>
                </a:solidFill>
                <a:effectLst/>
                <a:latin typeface="Arial" panose="020B0604020202020204"/>
              </a:rPr>
              <a:t>“</a:t>
            </a:r>
            <a:endParaRPr lang="en-US" sz="6615"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5" baseline="0" dirty="0">
                <a:ln w="3175" cmpd="sng">
                  <a:noFill/>
                </a:ln>
                <a:solidFill>
                  <a:schemeClr val="accent1">
                    <a:lumMod val="60000"/>
                    <a:lumOff val="40000"/>
                  </a:schemeClr>
                </a:solidFill>
                <a:effectLst/>
                <a:latin typeface="Arial" panose="020B0604020202020204"/>
              </a:rPr>
              <a:t>”</a:t>
            </a:r>
            <a:endParaRPr lang="en-US" sz="6615"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5">
                <a:solidFill>
                  <a:schemeClr val="accent1"/>
                </a:solidFill>
              </a:defRPr>
            </a:lvl1pPr>
            <a:lvl2pPr marL="377825" indent="0">
              <a:buFontTx/>
              <a:buNone/>
              <a:defRPr/>
            </a:lvl2pPr>
            <a:lvl3pPr marL="756285" indent="0">
              <a:buFontTx/>
              <a:buNone/>
              <a:defRPr/>
            </a:lvl3pPr>
            <a:lvl4pPr marL="1134110" indent="0">
              <a:buFontTx/>
              <a:buNone/>
              <a:defRPr/>
            </a:lvl4pPr>
            <a:lvl5pPr marL="151193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90">
                <a:solidFill>
                  <a:schemeClr val="tx1">
                    <a:lumMod val="50000"/>
                    <a:lumOff val="50000"/>
                  </a:schemeClr>
                </a:solidFill>
              </a:defRPr>
            </a:lvl1pPr>
            <a:lvl2pPr marL="377825" indent="0">
              <a:buNone/>
              <a:defRPr sz="1490">
                <a:solidFill>
                  <a:schemeClr val="tx1">
                    <a:tint val="75000"/>
                  </a:schemeClr>
                </a:solidFill>
              </a:defRPr>
            </a:lvl2pPr>
            <a:lvl3pPr marL="756285" indent="0">
              <a:buNone/>
              <a:defRPr sz="1325">
                <a:solidFill>
                  <a:schemeClr val="tx1">
                    <a:tint val="75000"/>
                  </a:schemeClr>
                </a:solidFill>
              </a:defRPr>
            </a:lvl3pPr>
            <a:lvl4pPr marL="1134110" indent="0">
              <a:buNone/>
              <a:defRPr sz="1160">
                <a:solidFill>
                  <a:schemeClr val="tx1">
                    <a:tint val="75000"/>
                  </a:schemeClr>
                </a:solidFill>
              </a:defRPr>
            </a:lvl4pPr>
            <a:lvl5pPr marL="1511935" indent="0">
              <a:buNone/>
              <a:defRPr sz="1160">
                <a:solidFill>
                  <a:schemeClr val="tx1">
                    <a:tint val="75000"/>
                  </a:schemeClr>
                </a:solidFill>
              </a:defRPr>
            </a:lvl5pPr>
            <a:lvl6pPr marL="1889760" indent="0">
              <a:buNone/>
              <a:defRPr sz="1160">
                <a:solidFill>
                  <a:schemeClr val="tx1">
                    <a:tint val="75000"/>
                  </a:schemeClr>
                </a:solidFill>
              </a:defRPr>
            </a:lvl6pPr>
            <a:lvl7pPr marL="2268220" indent="0">
              <a:buNone/>
              <a:defRPr sz="1160">
                <a:solidFill>
                  <a:schemeClr val="tx1">
                    <a:tint val="75000"/>
                  </a:schemeClr>
                </a:solidFill>
              </a:defRPr>
            </a:lvl7pPr>
            <a:lvl8pPr marL="2646045" indent="0">
              <a:buNone/>
              <a:defRPr sz="1160">
                <a:solidFill>
                  <a:schemeClr val="tx1">
                    <a:tint val="75000"/>
                  </a:schemeClr>
                </a:solidFill>
              </a:defRPr>
            </a:lvl8pPr>
            <a:lvl9pPr marL="3023870" indent="0">
              <a:buNone/>
              <a:defRPr sz="116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lgn="r"/>
            <a:fld id="{0D7D7756-C5AD-4463-A777-73DA927A602F}"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lgn="r"/>
            <a:fld id="{B19F163D-AA08-4DCF-98FA-CBE594A3FF69}"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lgn="r"/>
            <a:fld id="{79554CC1-6AEB-47AE-8004-3E0FCC3D6C73}"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11"/>
          </p:nvPr>
        </p:nvSpPr>
        <p:spPr/>
        <p:txBody>
          <a:body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12"/>
          </p:nvPr>
        </p:nvSpPr>
        <p:spPr/>
        <p:txBody>
          <a:body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10" name="PlaceHolder 2"/>
          <p:cNvSpPr>
            <a:spLocks noGrp="1"/>
          </p:cNvSpPr>
          <p:nvPr>
            <p:ph type="subTitle"/>
          </p:nvPr>
        </p:nvSpPr>
        <p:spPr>
          <a:xfrm>
            <a:off x="359640" y="1484640"/>
            <a:ext cx="9180000" cy="3510000"/>
          </a:xfrm>
          <a:prstGeom prst="rect">
            <a:avLst/>
          </a:prstGeom>
        </p:spPr>
        <p:txBody>
          <a:bodyPr lIns="0" tIns="0" rIns="0" bIns="0">
            <a:noAutofit/>
          </a:bodyPr>
          <a:lstStyle/>
          <a:p>
            <a:endParaRPr lang="en-US" sz="2600" b="0" strike="noStrike" spc="-1">
              <a:solidFill>
                <a:srgbClr val="1C1C1C"/>
              </a:solidFill>
              <a:latin typeface="Noto Sa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54" name="PlaceHolder 2"/>
          <p:cNvSpPr>
            <a:spLocks noGrp="1"/>
          </p:cNvSpPr>
          <p:nvPr>
            <p:ph type="body"/>
          </p:nvPr>
        </p:nvSpPr>
        <p:spPr>
          <a:xfrm>
            <a:off x="359640" y="1484640"/>
            <a:ext cx="918000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56" name="PlaceHolder 2"/>
          <p:cNvSpPr>
            <a:spLocks noGrp="1"/>
          </p:cNvSpPr>
          <p:nvPr>
            <p:ph type="body"/>
          </p:nvPr>
        </p:nvSpPr>
        <p:spPr>
          <a:xfrm>
            <a:off x="35964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57" name="PlaceHolder 3"/>
          <p:cNvSpPr>
            <a:spLocks noGrp="1"/>
          </p:cNvSpPr>
          <p:nvPr>
            <p:ph type="body"/>
          </p:nvPr>
        </p:nvSpPr>
        <p:spPr>
          <a:xfrm>
            <a:off x="506340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59640" y="269640"/>
            <a:ext cx="9360000" cy="3130200"/>
          </a:xfrm>
          <a:prstGeom prst="rect">
            <a:avLst/>
          </a:prstGeom>
        </p:spPr>
        <p:txBody>
          <a:bodyPr lIns="0" tIns="0" rIns="0" bIns="0">
            <a:noAutofit/>
          </a:bodyPr>
          <a:lstStyle/>
          <a:p>
            <a:endParaRPr lang="en-US" sz="2600" b="0" strike="noStrike" spc="-1">
              <a:solidFill>
                <a:srgbClr val="1C1C1C"/>
              </a:solidFill>
              <a:latin typeface="Noto Sans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61" name="PlaceHolder 2"/>
          <p:cNvSpPr>
            <a:spLocks noGrp="1"/>
          </p:cNvSpPr>
          <p:nvPr>
            <p:ph type="body"/>
          </p:nvPr>
        </p:nvSpPr>
        <p:spPr>
          <a:xfrm>
            <a:off x="35964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2" name="PlaceHolder 3"/>
          <p:cNvSpPr>
            <a:spLocks noGrp="1"/>
          </p:cNvSpPr>
          <p:nvPr>
            <p:ph type="body"/>
          </p:nvPr>
        </p:nvSpPr>
        <p:spPr>
          <a:xfrm>
            <a:off x="506340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3" name="PlaceHolder 4"/>
          <p:cNvSpPr>
            <a:spLocks noGrp="1"/>
          </p:cNvSpPr>
          <p:nvPr>
            <p:ph type="body"/>
          </p:nvPr>
        </p:nvSpPr>
        <p:spPr>
          <a:xfrm>
            <a:off x="35964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65" name="PlaceHolder 2"/>
          <p:cNvSpPr>
            <a:spLocks noGrp="1"/>
          </p:cNvSpPr>
          <p:nvPr>
            <p:ph type="body"/>
          </p:nvPr>
        </p:nvSpPr>
        <p:spPr>
          <a:xfrm>
            <a:off x="359640" y="1484640"/>
            <a:ext cx="4479480" cy="3510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6" name="PlaceHolder 3"/>
          <p:cNvSpPr>
            <a:spLocks noGrp="1"/>
          </p:cNvSpPr>
          <p:nvPr>
            <p:ph type="body"/>
          </p:nvPr>
        </p:nvSpPr>
        <p:spPr>
          <a:xfrm>
            <a:off x="506340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67" name="PlaceHolder 4"/>
          <p:cNvSpPr>
            <a:spLocks noGrp="1"/>
          </p:cNvSpPr>
          <p:nvPr>
            <p:ph type="body"/>
          </p:nvPr>
        </p:nvSpPr>
        <p:spPr>
          <a:xfrm>
            <a:off x="5063400" y="331812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59640" y="269640"/>
            <a:ext cx="9360000" cy="675000"/>
          </a:xfrm>
          <a:prstGeom prst="rect">
            <a:avLst/>
          </a:prstGeom>
        </p:spPr>
        <p:txBody>
          <a:bodyPr lIns="0" tIns="0" rIns="0" bIns="0" anchor="b">
            <a:noAutofit/>
          </a:bodyPr>
          <a:lstStyle/>
          <a:p>
            <a:endParaRPr lang="en-US" sz="2400" b="1" strike="noStrike" spc="-1">
              <a:solidFill>
                <a:srgbClr val="FFFFFF"/>
              </a:solidFill>
              <a:latin typeface="Noto Sans Black"/>
            </a:endParaRPr>
          </a:p>
        </p:txBody>
      </p:sp>
      <p:sp>
        <p:nvSpPr>
          <p:cNvPr id="69" name="PlaceHolder 2"/>
          <p:cNvSpPr>
            <a:spLocks noGrp="1"/>
          </p:cNvSpPr>
          <p:nvPr>
            <p:ph type="body"/>
          </p:nvPr>
        </p:nvSpPr>
        <p:spPr>
          <a:xfrm>
            <a:off x="35964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0" name="PlaceHolder 3"/>
          <p:cNvSpPr>
            <a:spLocks noGrp="1"/>
          </p:cNvSpPr>
          <p:nvPr>
            <p:ph type="body"/>
          </p:nvPr>
        </p:nvSpPr>
        <p:spPr>
          <a:xfrm>
            <a:off x="5063400" y="1484640"/>
            <a:ext cx="447948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
        <p:nvSpPr>
          <p:cNvPr id="71" name="PlaceHolder 4"/>
          <p:cNvSpPr>
            <a:spLocks noGrp="1"/>
          </p:cNvSpPr>
          <p:nvPr>
            <p:ph type="body"/>
          </p:nvPr>
        </p:nvSpPr>
        <p:spPr>
          <a:xfrm>
            <a:off x="359640" y="3318120"/>
            <a:ext cx="9180000" cy="1674000"/>
          </a:xfrm>
          <a:prstGeom prst="rect">
            <a:avLst/>
          </a:prstGeom>
        </p:spPr>
        <p:txBody>
          <a:bodyPr lIns="0" tIns="0" rIns="0" bIns="0">
            <a:normAutofit/>
          </a:bodyPr>
          <a:lstStyle/>
          <a:p>
            <a:endParaRPr lang="en-US" sz="1950" b="1" strike="noStrike" spc="-1">
              <a:solidFill>
                <a:srgbClr val="1C1C1C"/>
              </a:solidFill>
              <a:latin typeface="Noto Sans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2362320"/>
            <a:ext cx="9720360" cy="94500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6" name="PlaceHolder 2"/>
          <p:cNvSpPr>
            <a:spLocks noGrp="1"/>
          </p:cNvSpPr>
          <p:nvPr>
            <p:ph type="title"/>
          </p:nvPr>
        </p:nvSpPr>
        <p:spPr>
          <a:xfrm>
            <a:off x="359640" y="2496960"/>
            <a:ext cx="9360000" cy="675000"/>
          </a:xfrm>
          <a:prstGeom prst="rect">
            <a:avLst/>
          </a:prstGeom>
        </p:spPr>
        <p:txBody>
          <a:bodyPr lIns="0" tIns="0" rIns="0" bIns="0" anchor="b">
            <a:noAutofit/>
          </a:bodyPr>
          <a:lstStyle/>
          <a:p>
            <a:r>
              <a:rPr lang="en-US" sz="2400" b="1" strike="noStrike" spc="-1">
                <a:solidFill>
                  <a:srgbClr val="FFFFFF"/>
                </a:solidFill>
                <a:latin typeface="Noto Sans Black"/>
              </a:rPr>
              <a:t>Click to edit the title text format</a:t>
            </a:r>
            <a:endParaRPr lang="en-US" sz="2400" b="1" strike="noStrike" spc="-1">
              <a:solidFill>
                <a:srgbClr val="FFFFFF"/>
              </a:solidFill>
              <a:latin typeface="Noto Sans Black"/>
            </a:endParaRPr>
          </a:p>
        </p:txBody>
      </p:sp>
      <p:sp>
        <p:nvSpPr>
          <p:cNvPr id="47" name="PlaceHolder 3"/>
          <p:cNvSpPr>
            <a:spLocks noGrp="1"/>
          </p:cNvSpPr>
          <p:nvPr>
            <p:ph type="body"/>
          </p:nvPr>
        </p:nvSpPr>
        <p:spPr>
          <a:xfrm>
            <a:off x="539280" y="3509640"/>
            <a:ext cx="9180000" cy="1890000"/>
          </a:xfrm>
          <a:prstGeom prst="rect">
            <a:avLst/>
          </a:prstGeom>
        </p:spPr>
        <p:txBody>
          <a:bodyPr lIns="0" tIns="0" rIns="0" bIns="0">
            <a:normAutofit/>
          </a:bodyPr>
          <a:lstStyle/>
          <a:p>
            <a:pPr>
              <a:spcAft>
                <a:spcPts val="850"/>
              </a:spcAft>
            </a:pPr>
            <a:r>
              <a:rPr lang="en-US" sz="1950" b="1" strike="noStrike" spc="-1">
                <a:solidFill>
                  <a:srgbClr val="1C1C1C"/>
                </a:solidFill>
                <a:latin typeface="Noto Sans SemiBold"/>
              </a:rPr>
              <a:t>Click to edit the outline text format</a:t>
            </a:r>
            <a:endParaRPr lang="en-US" sz="1950" b="1" strike="noStrike" spc="-1">
              <a:solidFill>
                <a:srgbClr val="1C1C1C"/>
              </a:solidFill>
              <a:latin typeface="Noto Sans SemiBold"/>
            </a:endParaRPr>
          </a:p>
          <a:p>
            <a:pPr marL="288290" lvl="1">
              <a:spcAft>
                <a:spcPts val="845"/>
              </a:spcAft>
            </a:pPr>
            <a:r>
              <a:rPr lang="en-US" sz="1650" b="0" strike="noStrike" spc="-1">
                <a:solidFill>
                  <a:srgbClr val="1C1C1C"/>
                </a:solidFill>
                <a:latin typeface="Noto Sans Light"/>
              </a:rPr>
              <a:t>Second Outline Level</a:t>
            </a:r>
            <a:endParaRPr lang="en-US" sz="1650" b="0" strike="noStrike" spc="-1">
              <a:solidFill>
                <a:srgbClr val="1C1C1C"/>
              </a:solidFill>
              <a:latin typeface="Noto Sans Light"/>
            </a:endParaRPr>
          </a:p>
          <a:p>
            <a:pPr marL="575945" lvl="2">
              <a:spcAft>
                <a:spcPts val="630"/>
              </a:spcAft>
            </a:pPr>
            <a:r>
              <a:rPr lang="en-US" sz="1350" b="0" strike="noStrike" spc="-1">
                <a:solidFill>
                  <a:srgbClr val="1C1C1C"/>
                </a:solidFill>
                <a:latin typeface="Noto Sans Light"/>
              </a:rPr>
              <a:t>Third Outline Level</a:t>
            </a:r>
            <a:endParaRPr lang="en-US" sz="1350" b="0" strike="noStrike" spc="-1">
              <a:solidFill>
                <a:srgbClr val="1C1C1C"/>
              </a:solidFill>
              <a:latin typeface="Noto Sans Light"/>
            </a:endParaRPr>
          </a:p>
          <a:p>
            <a:pPr marL="864235" lvl="3">
              <a:spcAft>
                <a:spcPts val="420"/>
              </a:spcAft>
            </a:pPr>
            <a:r>
              <a:rPr lang="en-US" sz="1200" b="0" strike="noStrike" spc="-1">
                <a:solidFill>
                  <a:srgbClr val="1C1C1C"/>
                </a:solidFill>
                <a:latin typeface="Noto Sans Light"/>
              </a:rPr>
              <a:t>Fourth Outline Level</a:t>
            </a:r>
            <a:endParaRPr lang="en-US" sz="1200" b="0" strike="noStrike" spc="-1">
              <a:solidFill>
                <a:srgbClr val="1C1C1C"/>
              </a:solidFill>
              <a:latin typeface="Noto Sans Light"/>
            </a:endParaRPr>
          </a:p>
          <a:p>
            <a:pPr marL="1151890" lvl="4">
              <a:spcAft>
                <a:spcPts val="210"/>
              </a:spcAft>
            </a:pPr>
            <a:r>
              <a:rPr lang="en-US" sz="1200" b="0" strike="noStrike" spc="-1">
                <a:solidFill>
                  <a:srgbClr val="1C1C1C"/>
                </a:solidFill>
                <a:latin typeface="Noto Sans Light"/>
              </a:rPr>
              <a:t>Fifth Outline Level</a:t>
            </a:r>
            <a:endParaRPr lang="en-US" sz="1200" b="0" strike="noStrike" spc="-1">
              <a:solidFill>
                <a:srgbClr val="1C1C1C"/>
              </a:solidFill>
              <a:latin typeface="Noto Sans Light"/>
            </a:endParaRPr>
          </a:p>
          <a:p>
            <a:pPr marL="1440180" lvl="5">
              <a:spcAft>
                <a:spcPts val="210"/>
              </a:spcAft>
            </a:pPr>
            <a:r>
              <a:rPr lang="en-US" sz="1200" b="0" strike="noStrike" spc="-1">
                <a:solidFill>
                  <a:srgbClr val="1C1C1C"/>
                </a:solidFill>
                <a:latin typeface="Noto Sans Light"/>
              </a:rPr>
              <a:t>Sixth Outline Level</a:t>
            </a:r>
            <a:endParaRPr lang="en-US" sz="1200" b="0" strike="noStrike" spc="-1">
              <a:solidFill>
                <a:srgbClr val="1C1C1C"/>
              </a:solidFill>
              <a:latin typeface="Noto Sans Light"/>
            </a:endParaRPr>
          </a:p>
          <a:p>
            <a:pPr marL="1727835" lvl="6">
              <a:spcAft>
                <a:spcPts val="210"/>
              </a:spcAft>
            </a:pPr>
            <a:r>
              <a:rPr lang="en-US" sz="1200" b="0" strike="noStrike" spc="-1">
                <a:solidFill>
                  <a:srgbClr val="1C1C1C"/>
                </a:solidFill>
                <a:latin typeface="Noto Sans Light"/>
              </a:rPr>
              <a:t>Seventh Outline Level</a:t>
            </a:r>
            <a:endParaRPr lang="en-US" sz="1200" b="0" strike="noStrike" spc="-1">
              <a:solidFill>
                <a:srgbClr val="1C1C1C"/>
              </a:solidFill>
              <a:latin typeface="Noto Sans Light"/>
            </a:endParaRPr>
          </a:p>
        </p:txBody>
      </p:sp>
      <p:sp>
        <p:nvSpPr>
          <p:cNvPr id="48" name="PlaceHolder 4"/>
          <p:cNvSpPr>
            <a:spLocks noGrp="1"/>
          </p:cNvSpPr>
          <p:nvPr>
            <p:ph type="dt"/>
          </p:nvPr>
        </p:nvSpPr>
        <p:spPr>
          <a:xfrm>
            <a:off x="7559640" y="5129640"/>
            <a:ext cx="2340000" cy="405000"/>
          </a:xfrm>
          <a:prstGeom prst="rect">
            <a:avLst/>
          </a:prstGeom>
        </p:spPr>
        <p:txBody>
          <a:bodyPr lIns="0" tIns="0" rIns="0" bIns="0" anchor="ctr">
            <a:noAutofit/>
          </a:bodyPr>
          <a:lstStyle/>
          <a:p>
            <a:fld id="{AB01FEA0-037C-4EC0-BC52-FFC17B5B6763}" type="datetime1">
              <a:rPr lang="en-US" sz="1800" b="1" strike="noStrike" spc="-1" smtClean="0">
                <a:solidFill>
                  <a:srgbClr val="E74C3C"/>
                </a:solidFill>
                <a:latin typeface="Noto Sans Black"/>
              </a:rPr>
            </a:fld>
            <a:endParaRPr lang="en-US" sz="1800" b="1" strike="noStrike" spc="-1">
              <a:solidFill>
                <a:srgbClr val="E74C3C"/>
              </a:solidFill>
              <a:latin typeface="Noto Sans Black"/>
            </a:endParaRPr>
          </a:p>
        </p:txBody>
      </p:sp>
      <p:sp>
        <p:nvSpPr>
          <p:cNvPr id="49" name="PlaceHolder 5"/>
          <p:cNvSpPr>
            <a:spLocks noGrp="1"/>
          </p:cNvSpPr>
          <p:nvPr>
            <p:ph type="ftr"/>
          </p:nvPr>
        </p:nvSpPr>
        <p:spPr>
          <a:xfrm>
            <a:off x="1079640" y="5129640"/>
            <a:ext cx="3240360" cy="405000"/>
          </a:xfrm>
          <a:prstGeom prst="rect">
            <a:avLst/>
          </a:prstGeom>
        </p:spPr>
        <p:txBody>
          <a:bodyPr lIns="0" tIns="0" rIns="0" bIns="0" anchor="ctr">
            <a:noAutofit/>
          </a:bodyPr>
          <a:lstStyle/>
          <a:p>
            <a:pPr algn="ctr"/>
            <a:endParaRPr lang="en-US" sz="1800" b="1" strike="noStrike" spc="-1">
              <a:solidFill>
                <a:srgbClr val="E74C3C"/>
              </a:solidFill>
              <a:latin typeface="Noto Sans Black"/>
            </a:endParaRPr>
          </a:p>
        </p:txBody>
      </p:sp>
      <p:sp>
        <p:nvSpPr>
          <p:cNvPr id="50" name="PlaceHolder 6"/>
          <p:cNvSpPr>
            <a:spLocks noGrp="1"/>
          </p:cNvSpPr>
          <p:nvPr>
            <p:ph type="sldNum"/>
          </p:nvPr>
        </p:nvSpPr>
        <p:spPr>
          <a:xfrm>
            <a:off x="179640" y="5129640"/>
            <a:ext cx="540000" cy="405000"/>
          </a:xfrm>
          <a:prstGeom prst="rect">
            <a:avLst/>
          </a:prstGeom>
        </p:spPr>
        <p:txBody>
          <a:bodyPr lIns="0" tIns="0" rIns="0" bIns="0">
            <a:noAutofit/>
          </a:bodyPr>
          <a:lstStyle/>
          <a:p>
            <a:pPr algn="r"/>
            <a:fld id="{5B12CBF5-AC32-4321-AF57-0645A45B378A}" type="slidenum">
              <a:rPr lang="en-US" sz="1800" b="1" strike="noStrike" spc="-1">
                <a:solidFill>
                  <a:srgbClr val="E74C3C"/>
                </a:solidFill>
                <a:latin typeface="Noto Sans Black"/>
              </a:rPr>
            </a:fld>
            <a:endParaRPr lang="en-US" sz="1800" b="1" strike="noStrike" spc="-1">
              <a:solidFill>
                <a:srgbClr val="E74C3C"/>
              </a:solidFill>
              <a:latin typeface="Noto Sans Blac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5">
                <a:solidFill>
                  <a:schemeClr val="tx1">
                    <a:tint val="75000"/>
                  </a:schemeClr>
                </a:solidFill>
              </a:defRPr>
            </a:lvl1pPr>
          </a:lstStyle>
          <a:p>
            <a:pPr algn="r"/>
            <a:fld id="{5982047F-FA7B-4088-8922-82824AFFD369}" type="datetime1">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5">
                <a:solidFill>
                  <a:schemeClr val="tx1">
                    <a:tint val="75000"/>
                  </a:schemeClr>
                </a:solidFill>
              </a:defRPr>
            </a:lvl1pPr>
          </a:lstStyle>
          <a:p>
            <a:pPr algn="ctr"/>
            <a:endParaRPr lang="en-US" sz="1800" b="1" strike="noStrike" spc="-1">
              <a:solidFill>
                <a:srgbClr val="FFFFFF"/>
              </a:solidFill>
              <a:latin typeface="Noto Sans Black"/>
            </a:endParaRPr>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5">
                <a:solidFill>
                  <a:schemeClr val="accent1"/>
                </a:solidFill>
              </a:defRPr>
            </a:lvl1pPr>
          </a:lstStyle>
          <a:p>
            <a:pPr algn="ctr"/>
            <a:fld id="{D5083E1C-8B8E-417A-8354-A42C851E242F}" type="slidenum">
              <a:rPr lang="en-US" sz="1800" b="1" strike="noStrike" spc="-1" smtClean="0">
                <a:solidFill>
                  <a:srgbClr val="FFFFFF"/>
                </a:solidFill>
                <a:latin typeface="Noto Sans Black"/>
              </a:rPr>
            </a:fld>
            <a:endParaRPr lang="en-US" sz="1800" b="1" strike="noStrike" spc="-1">
              <a:solidFill>
                <a:srgbClr val="FFFFFF"/>
              </a:solidFill>
              <a:latin typeface="Noto Sans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dt="0"/>
  <p:txStyles>
    <p:titleStyle>
      <a:lvl1pPr algn="l" defTabSz="377825" rtl="0" eaLnBrk="1" latinLnBrk="0" hangingPunct="1">
        <a:spcBef>
          <a:spcPct val="0"/>
        </a:spcBef>
        <a:buNone/>
        <a:defRPr sz="297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210" indent="-283210" algn="l" defTabSz="377825" rtl="0" eaLnBrk="1" latinLnBrk="0" hangingPunct="1">
        <a:spcBef>
          <a:spcPts val="825"/>
        </a:spcBef>
        <a:spcAft>
          <a:spcPts val="0"/>
        </a:spcAft>
        <a:buClr>
          <a:schemeClr val="accent1"/>
        </a:buClr>
        <a:buSzPct val="80000"/>
        <a:buFont typeface="Wingdings 3" charset="2"/>
        <a:buChar char=""/>
        <a:defRPr sz="1490" kern="1200">
          <a:solidFill>
            <a:schemeClr val="tx1">
              <a:lumMod val="75000"/>
              <a:lumOff val="25000"/>
            </a:schemeClr>
          </a:solidFill>
          <a:latin typeface="+mn-lt"/>
          <a:ea typeface="+mn-ea"/>
          <a:cs typeface="+mn-cs"/>
        </a:defRPr>
      </a:lvl1pPr>
      <a:lvl2pPr marL="614045" indent="-236220" algn="l" defTabSz="377825" rtl="0" eaLnBrk="1" latinLnBrk="0" hangingPunct="1">
        <a:spcBef>
          <a:spcPts val="825"/>
        </a:spcBef>
        <a:spcAft>
          <a:spcPts val="0"/>
        </a:spcAft>
        <a:buClr>
          <a:schemeClr val="accent1"/>
        </a:buClr>
        <a:buSzPct val="80000"/>
        <a:buFont typeface="Wingdings 3" charset="2"/>
        <a:buChar char=""/>
        <a:defRPr sz="1325" kern="1200">
          <a:solidFill>
            <a:schemeClr val="tx1">
              <a:lumMod val="75000"/>
              <a:lumOff val="25000"/>
            </a:schemeClr>
          </a:solidFill>
          <a:latin typeface="+mn-lt"/>
          <a:ea typeface="+mn-ea"/>
          <a:cs typeface="+mn-cs"/>
        </a:defRPr>
      </a:lvl2pPr>
      <a:lvl3pPr marL="944880" indent="-189230" algn="l" defTabSz="377825" rtl="0" eaLnBrk="1" latinLnBrk="0" hangingPunct="1">
        <a:spcBef>
          <a:spcPts val="825"/>
        </a:spcBef>
        <a:spcAft>
          <a:spcPts val="0"/>
        </a:spcAft>
        <a:buClr>
          <a:schemeClr val="accent1"/>
        </a:buClr>
        <a:buSzPct val="80000"/>
        <a:buFont typeface="Wingdings 3" charset="2"/>
        <a:buChar char=""/>
        <a:defRPr sz="1160" kern="1200">
          <a:solidFill>
            <a:schemeClr val="tx1">
              <a:lumMod val="75000"/>
              <a:lumOff val="25000"/>
            </a:schemeClr>
          </a:solidFill>
          <a:latin typeface="+mn-lt"/>
          <a:ea typeface="+mn-ea"/>
          <a:cs typeface="+mn-cs"/>
        </a:defRPr>
      </a:lvl3pPr>
      <a:lvl4pPr marL="1323340"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4pPr>
      <a:lvl5pPr marL="1701165"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5pPr>
      <a:lvl6pPr marL="2078990"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6pPr>
      <a:lvl7pPr marL="2456815"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7pPr>
      <a:lvl8pPr marL="2835275"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8pPr>
      <a:lvl9pPr marL="3213100" indent="-189230" algn="l" defTabSz="377825" rtl="0" eaLnBrk="1" latinLnBrk="0" hangingPunct="1">
        <a:spcBef>
          <a:spcPts val="825"/>
        </a:spcBef>
        <a:spcAft>
          <a:spcPts val="0"/>
        </a:spcAft>
        <a:buClr>
          <a:schemeClr val="accent1"/>
        </a:buClr>
        <a:buSzPct val="80000"/>
        <a:buFont typeface="Wingdings 3" charset="2"/>
        <a:buChar char=""/>
        <a:defRPr sz="990" kern="1200">
          <a:solidFill>
            <a:schemeClr val="tx1">
              <a:lumMod val="75000"/>
              <a:lumOff val="25000"/>
            </a:schemeClr>
          </a:solidFill>
          <a:latin typeface="+mn-lt"/>
          <a:ea typeface="+mn-ea"/>
          <a:cs typeface="+mn-cs"/>
        </a:defRPr>
      </a:lvl9pPr>
    </p:bodyStyle>
    <p:otherStyle>
      <a:defPPr>
        <a:defRPr lang="en-US"/>
      </a:defPPr>
      <a:lvl1pPr marL="0" algn="l" defTabSz="377825" rtl="0" eaLnBrk="1" latinLnBrk="0" hangingPunct="1">
        <a:defRPr sz="1490" kern="1200">
          <a:solidFill>
            <a:schemeClr val="tx1"/>
          </a:solidFill>
          <a:latin typeface="+mn-lt"/>
          <a:ea typeface="+mn-ea"/>
          <a:cs typeface="+mn-cs"/>
        </a:defRPr>
      </a:lvl1pPr>
      <a:lvl2pPr marL="377825" algn="l" defTabSz="377825" rtl="0" eaLnBrk="1" latinLnBrk="0" hangingPunct="1">
        <a:defRPr sz="1490" kern="1200">
          <a:solidFill>
            <a:schemeClr val="tx1"/>
          </a:solidFill>
          <a:latin typeface="+mn-lt"/>
          <a:ea typeface="+mn-ea"/>
          <a:cs typeface="+mn-cs"/>
        </a:defRPr>
      </a:lvl2pPr>
      <a:lvl3pPr marL="756285" algn="l" defTabSz="377825" rtl="0" eaLnBrk="1" latinLnBrk="0" hangingPunct="1">
        <a:defRPr sz="1490" kern="1200">
          <a:solidFill>
            <a:schemeClr val="tx1"/>
          </a:solidFill>
          <a:latin typeface="+mn-lt"/>
          <a:ea typeface="+mn-ea"/>
          <a:cs typeface="+mn-cs"/>
        </a:defRPr>
      </a:lvl3pPr>
      <a:lvl4pPr marL="1134110" algn="l" defTabSz="377825" rtl="0" eaLnBrk="1" latinLnBrk="0" hangingPunct="1">
        <a:defRPr sz="1490" kern="1200">
          <a:solidFill>
            <a:schemeClr val="tx1"/>
          </a:solidFill>
          <a:latin typeface="+mn-lt"/>
          <a:ea typeface="+mn-ea"/>
          <a:cs typeface="+mn-cs"/>
        </a:defRPr>
      </a:lvl4pPr>
      <a:lvl5pPr marL="1511935" algn="l" defTabSz="377825" rtl="0" eaLnBrk="1" latinLnBrk="0" hangingPunct="1">
        <a:defRPr sz="1490" kern="1200">
          <a:solidFill>
            <a:schemeClr val="tx1"/>
          </a:solidFill>
          <a:latin typeface="+mn-lt"/>
          <a:ea typeface="+mn-ea"/>
          <a:cs typeface="+mn-cs"/>
        </a:defRPr>
      </a:lvl5pPr>
      <a:lvl6pPr marL="1889760" algn="l" defTabSz="377825" rtl="0" eaLnBrk="1" latinLnBrk="0" hangingPunct="1">
        <a:defRPr sz="1490" kern="1200">
          <a:solidFill>
            <a:schemeClr val="tx1"/>
          </a:solidFill>
          <a:latin typeface="+mn-lt"/>
          <a:ea typeface="+mn-ea"/>
          <a:cs typeface="+mn-cs"/>
        </a:defRPr>
      </a:lvl6pPr>
      <a:lvl7pPr marL="2268220" algn="l" defTabSz="377825" rtl="0" eaLnBrk="1" latinLnBrk="0" hangingPunct="1">
        <a:defRPr sz="1490" kern="1200">
          <a:solidFill>
            <a:schemeClr val="tx1"/>
          </a:solidFill>
          <a:latin typeface="+mn-lt"/>
          <a:ea typeface="+mn-ea"/>
          <a:cs typeface="+mn-cs"/>
        </a:defRPr>
      </a:lvl7pPr>
      <a:lvl8pPr marL="2646045" algn="l" defTabSz="377825" rtl="0" eaLnBrk="1" latinLnBrk="0" hangingPunct="1">
        <a:defRPr sz="1490" kern="1200">
          <a:solidFill>
            <a:schemeClr val="tx1"/>
          </a:solidFill>
          <a:latin typeface="+mn-lt"/>
          <a:ea typeface="+mn-ea"/>
          <a:cs typeface="+mn-cs"/>
        </a:defRPr>
      </a:lvl8pPr>
      <a:lvl9pPr marL="3023870" algn="l" defTabSz="377825" rtl="0" eaLnBrk="1" latinLnBrk="0" hangingPunct="1">
        <a:defRPr sz="14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s://www.kaggle.com/flenderson/sales-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5" name="Group 94"/>
          <p:cNvGrpSpPr>
            <a:grpSpLocks noGrp="1" noRot="1" noChangeAspect="1" noMove="1" noResize="1" noUngrp="1"/>
          </p:cNvGrpSpPr>
          <p:nvPr/>
        </p:nvGrpSpPr>
        <p:grpSpPr>
          <a:xfrm>
            <a:off x="0" y="-7000"/>
            <a:ext cx="10080630" cy="5677550"/>
            <a:chOff x="0" y="-8467"/>
            <a:chExt cx="12192000" cy="6866467"/>
          </a:xfrm>
        </p:grpSpPr>
        <p:cxnSp>
          <p:nvCxnSpPr>
            <p:cNvPr id="96" name="Straight Connector 95"/>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7" name="Rectangle 106"/>
          <p:cNvSpPr>
            <a:spLocks noGrp="1" noRot="1" noChangeAspect="1" noMove="1" noResize="1" noEditPoints="1" noAdjustHandles="1" noChangeArrowheads="1" noChangeShapeType="1" noTextEdit="1"/>
          </p:cNvSpPr>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9" name="Rectangle 108"/>
          <p:cNvSpPr>
            <a:spLocks noGrp="1" noRot="1" noChangeAspect="1" noMove="1" noResize="1" noEditPoints="1" noAdjustHandles="1" noChangeArrowheads="1" noChangeShapeType="1" noTextEdit="1"/>
          </p:cNvSpPr>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a:cxnSpLocks noGrp="1" noRot="1" noChangeAspect="1" noMove="1" noResize="1" noEditPoints="1" noAdjustHandles="1" noChangeArrowheads="1" noChangeShapeType="1"/>
          </p:cNvCxnSpPr>
          <p:nvPr/>
        </p:nvCxnSpPr>
        <p:spPr>
          <a:xfrm>
            <a:off x="3268741" y="0"/>
            <a:ext cx="1008063" cy="567055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a:cxnSpLocks noGrp="1" noRot="1" noChangeAspect="1" noMove="1" noResize="1" noEditPoints="1" noAdjustHandles="1" noChangeArrowheads="1" noChangeShapeType="1"/>
          </p:cNvCxnSpPr>
          <p:nvPr/>
        </p:nvCxnSpPr>
        <p:spPr>
          <a:xfrm flipH="1">
            <a:off x="1763648" y="3043983"/>
            <a:ext cx="3938618" cy="262656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15" name="Rectangle 23"/>
          <p:cNvSpPr>
            <a:spLocks noGrp="1" noRot="1" noChangeAspect="1" noMove="1" noResize="1" noEditPoints="1" noAdjustHandles="1" noChangeArrowheads="1" noChangeShapeType="1" noTextEdit="1"/>
          </p:cNvSpPr>
          <p:nvPr/>
        </p:nvSpPr>
        <p:spPr>
          <a:xfrm>
            <a:off x="2748881" y="-7000"/>
            <a:ext cx="2486545" cy="56775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5"/>
          <p:cNvSpPr>
            <a:spLocks noGrp="1" noRot="1" noChangeAspect="1" noMove="1" noResize="1" noEditPoints="1" noAdjustHandles="1" noChangeArrowheads="1" noChangeShapeType="1" noTextEdit="1"/>
          </p:cNvSpPr>
          <p:nvPr/>
        </p:nvSpPr>
        <p:spPr>
          <a:xfrm>
            <a:off x="3097772" y="-7000"/>
            <a:ext cx="2140279" cy="56775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p:cNvSpPr>
            <a:spLocks noGrp="1" noRot="1" noChangeAspect="1" noMove="1" noResize="1" noEditPoints="1" noAdjustHandles="1" noChangeArrowheads="1" noChangeShapeType="1" noTextEdit="1"/>
          </p:cNvSpPr>
          <p:nvPr/>
        </p:nvSpPr>
        <p:spPr>
          <a:xfrm>
            <a:off x="2542883" y="2520244"/>
            <a:ext cx="2695168" cy="3150306"/>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7"/>
          <p:cNvSpPr>
            <a:spLocks noGrp="1" noRot="1" noChangeAspect="1" noMove="1" noResize="1" noEditPoints="1" noAdjustHandles="1" noChangeArrowheads="1" noChangeShapeType="1" noTextEdit="1"/>
          </p:cNvSpPr>
          <p:nvPr/>
        </p:nvSpPr>
        <p:spPr>
          <a:xfrm>
            <a:off x="2875404" y="-7000"/>
            <a:ext cx="2360022" cy="56775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p:cNvSpPr>
            <a:spLocks noGrp="1" noRot="1" noChangeAspect="1" noMove="1" noResize="1" noEditPoints="1" noAdjustHandles="1" noChangeArrowheads="1" noChangeShapeType="1" noTextEdit="1"/>
          </p:cNvSpPr>
          <p:nvPr/>
        </p:nvSpPr>
        <p:spPr>
          <a:xfrm>
            <a:off x="3732957" y="2968288"/>
            <a:ext cx="1502469" cy="270226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TextShape 1"/>
          <p:cNvSpPr txBox="1"/>
          <p:nvPr/>
        </p:nvSpPr>
        <p:spPr>
          <a:xfrm>
            <a:off x="560035" y="504048"/>
            <a:ext cx="3177790" cy="4279475"/>
          </a:xfrm>
          <a:prstGeom prst="rect">
            <a:avLst/>
          </a:prstGeom>
        </p:spPr>
        <p:txBody>
          <a:bodyPr vert="horz" lIns="91440" tIns="45720" rIns="91440" bIns="45720" rtlCol="0" anchor="ctr">
            <a:normAutofit/>
          </a:bodyPr>
          <a:lstStyle/>
          <a:p>
            <a:pPr defTabSz="457200">
              <a:spcBef>
                <a:spcPct val="0"/>
              </a:spcBef>
              <a:spcAft>
                <a:spcPts val="600"/>
              </a:spcAft>
            </a:pPr>
            <a:r>
              <a:rPr lang="en-US" sz="3600" b="1" strike="noStrike" spc="-1">
                <a:solidFill>
                  <a:schemeClr val="tx1">
                    <a:lumMod val="85000"/>
                    <a:lumOff val="15000"/>
                  </a:schemeClr>
                </a:solidFill>
                <a:latin typeface="+mj-lt"/>
                <a:ea typeface="+mj-ea"/>
                <a:cs typeface="+mj-cs"/>
              </a:rPr>
              <a:t>Historical Sales and Active Inventory</a:t>
            </a:r>
            <a:endParaRPr lang="en-US" sz="3600" b="1" strike="noStrike" spc="-1">
              <a:solidFill>
                <a:schemeClr val="tx1">
                  <a:lumMod val="85000"/>
                  <a:lumOff val="15000"/>
                </a:schemeClr>
              </a:solidFill>
              <a:latin typeface="+mj-lt"/>
              <a:ea typeface="+mj-ea"/>
              <a:cs typeface="+mj-cs"/>
            </a:endParaRPr>
          </a:p>
        </p:txBody>
      </p:sp>
      <p:sp>
        <p:nvSpPr>
          <p:cNvPr id="125" name="Freeform: Shape 124"/>
          <p:cNvSpPr>
            <a:spLocks noGrp="1" noRot="1" noChangeAspect="1" noMove="1" noResize="1" noEditPoints="1" noAdjustHandles="1" noChangeArrowheads="1" noChangeShapeType="1" noTextEdit="1"/>
          </p:cNvSpPr>
          <p:nvPr/>
        </p:nvSpPr>
        <p:spPr>
          <a:xfrm>
            <a:off x="4202041" y="-7000"/>
            <a:ext cx="5878584" cy="56775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TextShape 2"/>
          <p:cNvSpPr txBox="1"/>
          <p:nvPr/>
        </p:nvSpPr>
        <p:spPr>
          <a:xfrm>
            <a:off x="5056918" y="504049"/>
            <a:ext cx="4556866" cy="4279475"/>
          </a:xfrm>
          <a:prstGeom prst="rect">
            <a:avLst/>
          </a:prstGeom>
        </p:spPr>
        <p:txBody>
          <a:bodyPr vert="horz" lIns="91440" tIns="45720" rIns="91440" bIns="45720" rtlCol="0" anchor="ctr">
            <a:normAutofit/>
          </a:bodyPr>
          <a:lstStyle/>
          <a:p>
            <a:pPr defTabSz="457200">
              <a:spcBef>
                <a:spcPts val="1000"/>
              </a:spcBef>
              <a:buClr>
                <a:schemeClr val="accent1"/>
              </a:buClr>
              <a:buSzPct val="80000"/>
              <a:buFont typeface="Wingdings 3" charset="2"/>
              <a:buChar char=""/>
            </a:pPr>
            <a:r>
              <a:rPr lang="en-US" b="0" strike="noStrike" spc="-1">
                <a:solidFill>
                  <a:srgbClr val="FFFFFF"/>
                </a:solidFill>
              </a:rPr>
              <a:t>Building a binary classifier which gives a list of product ID what need to be retained in the inventory or list of products that need to be removed using Exploratory Data Analysis</a:t>
            </a:r>
            <a:endParaRPr lang="en-US" b="0" strike="noStrike" spc="-1">
              <a:solidFill>
                <a:srgbClr val="FFFFFF"/>
              </a:solidFill>
            </a:endParaRPr>
          </a:p>
        </p:txBody>
      </p:sp>
      <p:sp>
        <p:nvSpPr>
          <p:cNvPr id="89" name="TextShape 3"/>
          <p:cNvSpPr txBox="1"/>
          <p:nvPr/>
        </p:nvSpPr>
        <p:spPr>
          <a:xfrm>
            <a:off x="1005840" y="5120640"/>
            <a:ext cx="5029200" cy="355680"/>
          </a:xfrm>
          <a:prstGeom prst="rect">
            <a:avLst/>
          </a:prstGeom>
          <a:noFill/>
          <a:ln>
            <a:noFill/>
          </a:ln>
        </p:spPr>
        <p:txBody>
          <a:bodyPr lIns="90000" tIns="45000" rIns="90000" bIns="45000">
            <a:noAutofit/>
          </a:bodyPr>
          <a:lstStyle/>
          <a:p>
            <a:pPr>
              <a:spcAft>
                <a:spcPts val="600"/>
              </a:spcAft>
            </a:pPr>
            <a:r>
              <a:rPr lang="en-US" b="0" strike="noStrike" spc="-1">
                <a:latin typeface="Noto Sans Regular"/>
              </a:rPr>
              <a:t>Exploratory Data Analysis-DSC530</a:t>
            </a:r>
            <a:endParaRPr lang="en-US" b="0" strike="noStrike" spc="-1">
              <a:latin typeface="Noto Sans Regular"/>
            </a:endParaRPr>
          </a:p>
        </p:txBody>
      </p:sp>
      <p:sp>
        <p:nvSpPr>
          <p:cNvPr id="90" name="TextShape 4"/>
          <p:cNvSpPr txBox="1"/>
          <p:nvPr/>
        </p:nvSpPr>
        <p:spPr>
          <a:xfrm>
            <a:off x="7680960" y="4783455"/>
            <a:ext cx="2286000" cy="784225"/>
          </a:xfrm>
          <a:prstGeom prst="rect">
            <a:avLst/>
          </a:prstGeom>
          <a:noFill/>
          <a:ln>
            <a:noFill/>
          </a:ln>
        </p:spPr>
        <p:txBody>
          <a:bodyPr lIns="90000" tIns="45000" rIns="90000" bIns="45000">
            <a:noAutofit/>
          </a:bodyPr>
          <a:lstStyle/>
          <a:p>
            <a:pPr>
              <a:spcAft>
                <a:spcPts val="600"/>
              </a:spcAft>
            </a:pPr>
            <a:r>
              <a:rPr lang="en-US" b="0" strike="noStrike" spc="-1">
                <a:latin typeface="Noto Sans Regular"/>
              </a:rPr>
              <a:t>Somenath Chakraborty</a:t>
            </a:r>
            <a:endParaRPr lang="en-US" b="0" strike="noStrike" spc="-1">
              <a:latin typeface="Noto Sans Regular"/>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4883998" cy="454493"/>
          </a:xfrm>
        </p:spPr>
        <p:txBody>
          <a:bodyPr>
            <a:normAutofit fontScale="90000"/>
          </a:bodyPr>
          <a:lstStyle/>
          <a:p>
            <a:r>
              <a:rPr lang="en-US" sz="2000" dirty="0"/>
              <a:t>Analytical distribution of the items remaining</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362569" y="1517106"/>
            <a:ext cx="2665792" cy="2031325"/>
          </a:xfrm>
          <a:prstGeom prst="rect">
            <a:avLst/>
          </a:prstGeom>
          <a:noFill/>
        </p:spPr>
        <p:txBody>
          <a:bodyPr wrap="square" rtlCol="0">
            <a:spAutoFit/>
          </a:bodyPr>
          <a:lstStyle/>
          <a:p>
            <a:r>
              <a:rPr lang="en-US" dirty="0"/>
              <a:t>Showing the analytical distribution of the items remaining in the inventory after deducting the sold counts from the historical data.</a:t>
            </a:r>
            <a:endParaRPr lang="en-US" dirty="0"/>
          </a:p>
        </p:txBody>
      </p:sp>
      <p:pic>
        <p:nvPicPr>
          <p:cNvPr id="7" name="Picture 6"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1681" y="988312"/>
            <a:ext cx="4898146" cy="35173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4883998" cy="454493"/>
          </a:xfrm>
        </p:spPr>
        <p:txBody>
          <a:bodyPr>
            <a:normAutofit fontScale="90000"/>
          </a:bodyPr>
          <a:lstStyle/>
          <a:p>
            <a:r>
              <a:rPr lang="en-US" sz="2000" dirty="0"/>
              <a:t>Scatter Plot 1: Regular Price vs Sold Count</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362569" y="1517106"/>
            <a:ext cx="2665792" cy="2308324"/>
          </a:xfrm>
          <a:prstGeom prst="rect">
            <a:avLst/>
          </a:prstGeom>
          <a:noFill/>
        </p:spPr>
        <p:txBody>
          <a:bodyPr wrap="square" rtlCol="0">
            <a:spAutoFit/>
          </a:bodyPr>
          <a:lstStyle/>
          <a:p>
            <a:r>
              <a:rPr lang="en-US" dirty="0"/>
              <a:t>Showing the scatter plot for # of items sold against price which is very flat from the historical </a:t>
            </a:r>
            <a:r>
              <a:rPr lang="en-US" dirty="0" err="1"/>
              <a:t>data.The</a:t>
            </a:r>
            <a:r>
              <a:rPr lang="en-US" dirty="0"/>
              <a:t> data falls in rows as they were sold in blocks.</a:t>
            </a:r>
            <a:endParaRPr lang="en-US" dirty="0"/>
          </a:p>
          <a:p>
            <a:r>
              <a:rPr lang="en-US" dirty="0"/>
              <a:t>Spearman </a:t>
            </a:r>
            <a:r>
              <a:rPr lang="en-US" dirty="0" err="1"/>
              <a:t>Corr</a:t>
            </a:r>
            <a:r>
              <a:rPr lang="en-US" dirty="0"/>
              <a:t>: 0.072</a:t>
            </a:r>
            <a:endParaRPr lang="en-US" dirty="0"/>
          </a:p>
        </p:txBody>
      </p:sp>
      <p:pic>
        <p:nvPicPr>
          <p:cNvPr id="6" name="Picture 5"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7185" y="895953"/>
            <a:ext cx="4977394" cy="35173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4883998" cy="454493"/>
          </a:xfrm>
        </p:spPr>
        <p:txBody>
          <a:bodyPr>
            <a:normAutofit/>
          </a:bodyPr>
          <a:lstStyle/>
          <a:p>
            <a:r>
              <a:rPr lang="en-US" sz="2000" dirty="0"/>
              <a:t>Scatter Plot 2: Net price vs User price</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362569" y="1517106"/>
            <a:ext cx="2665792" cy="1477328"/>
          </a:xfrm>
          <a:prstGeom prst="rect">
            <a:avLst/>
          </a:prstGeom>
          <a:noFill/>
        </p:spPr>
        <p:txBody>
          <a:bodyPr wrap="square" rtlCol="0">
            <a:spAutoFit/>
          </a:bodyPr>
          <a:lstStyle/>
          <a:p>
            <a:r>
              <a:rPr lang="en-US" dirty="0"/>
              <a:t>This scatter plot shows a weak positive relation between the Net price and the User price.</a:t>
            </a:r>
            <a:endParaRPr lang="en-US" dirty="0"/>
          </a:p>
          <a:p>
            <a:r>
              <a:rPr lang="en-US" dirty="0"/>
              <a:t>Spearman </a:t>
            </a:r>
            <a:r>
              <a:rPr lang="en-US" dirty="0" err="1"/>
              <a:t>Corr</a:t>
            </a:r>
            <a:r>
              <a:rPr lang="en-US" dirty="0"/>
              <a:t>: 0.205</a:t>
            </a:r>
            <a:endParaRPr lang="en-US" dirty="0"/>
          </a:p>
        </p:txBody>
      </p:sp>
      <p:pic>
        <p:nvPicPr>
          <p:cNvPr id="6" name="Picture 5"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5163" y="1038946"/>
            <a:ext cx="5059690" cy="35173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4883998" cy="454493"/>
          </a:xfrm>
        </p:spPr>
        <p:txBody>
          <a:bodyPr>
            <a:normAutofit fontScale="90000"/>
          </a:bodyPr>
          <a:lstStyle/>
          <a:p>
            <a:r>
              <a:rPr lang="en-US" sz="2400" dirty="0"/>
              <a:t>Testing the hypothesis</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210726" y="1253696"/>
            <a:ext cx="7817635" cy="3139321"/>
          </a:xfrm>
          <a:prstGeom prst="rect">
            <a:avLst/>
          </a:prstGeom>
          <a:noFill/>
        </p:spPr>
        <p:txBody>
          <a:bodyPr wrap="square" rtlCol="0">
            <a:spAutoFit/>
          </a:bodyPr>
          <a:lstStyle/>
          <a:p>
            <a:r>
              <a:rPr lang="en-US" dirty="0"/>
              <a:t>Testing the difference in the mean price for the items sold is less than the mean price of the items not sold. We will test if the effect is statistically significant.</a:t>
            </a:r>
            <a:endParaRPr lang="en-US" dirty="0"/>
          </a:p>
          <a:p>
            <a:r>
              <a:rPr lang="en-US" dirty="0"/>
              <a:t>The Null hypothesis is that the distributions for the two groups are the same. One way to model the hypothesis is by permutation; that is we can take values for the mean price of items sold and others and shuffle them.</a:t>
            </a:r>
            <a:endParaRPr lang="en-US" dirty="0"/>
          </a:p>
          <a:p>
            <a:endParaRPr lang="en-US" dirty="0"/>
          </a:p>
          <a:p>
            <a:r>
              <a:rPr lang="en-US" dirty="0"/>
              <a:t>The hypothesis under test is that price of item sold is less than the price of item not sold, so using test statistic of raw difference between the prices, and the absolute value of the difference. In both the cases, the p-value is significantly small, so the null hypothesis is ignored.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4883998" cy="454493"/>
          </a:xfrm>
        </p:spPr>
        <p:txBody>
          <a:bodyPr>
            <a:normAutofit fontScale="90000"/>
          </a:bodyPr>
          <a:lstStyle/>
          <a:p>
            <a:r>
              <a:rPr lang="en-US" sz="2400" dirty="0"/>
              <a:t>Logistic Regression</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210726" y="1253696"/>
            <a:ext cx="7817635" cy="3693319"/>
          </a:xfrm>
          <a:prstGeom prst="rect">
            <a:avLst/>
          </a:prstGeom>
          <a:noFill/>
        </p:spPr>
        <p:txBody>
          <a:bodyPr wrap="square" rtlCol="0">
            <a:spAutoFit/>
          </a:bodyPr>
          <a:lstStyle/>
          <a:p>
            <a:r>
              <a:rPr lang="en-US" dirty="0"/>
              <a:t>Logistic Regression</a:t>
            </a:r>
            <a:endParaRPr lang="en-US" dirty="0"/>
          </a:p>
          <a:p>
            <a:r>
              <a:rPr lang="en-US" dirty="0"/>
              <a:t>We are trying to predict the endogenous variable (</a:t>
            </a:r>
            <a:r>
              <a:rPr lang="en-US" dirty="0" err="1"/>
              <a:t>dependant</a:t>
            </a:r>
            <a:r>
              <a:rPr lang="en-US" dirty="0"/>
              <a:t>) variable sold flag using a logistic model. So that the retail firm can decide which products to keep in the inventory and which ones to discard.</a:t>
            </a:r>
            <a:endParaRPr lang="en-US" dirty="0"/>
          </a:p>
          <a:p>
            <a:r>
              <a:rPr lang="en-US" dirty="0"/>
              <a:t>We would be modeling this variable using the history dataset df.</a:t>
            </a:r>
            <a:endParaRPr lang="en-US" dirty="0"/>
          </a:p>
          <a:p>
            <a:r>
              <a:rPr lang="en-US" dirty="0"/>
              <a:t>1) Initially we are trying to predict the </a:t>
            </a:r>
            <a:r>
              <a:rPr lang="en-US" dirty="0" err="1"/>
              <a:t>SoldFlag</a:t>
            </a:r>
            <a:r>
              <a:rPr lang="en-US" dirty="0"/>
              <a:t> using the </a:t>
            </a:r>
            <a:r>
              <a:rPr lang="en-US" dirty="0" err="1"/>
              <a:t>PriceReg</a:t>
            </a:r>
            <a:r>
              <a:rPr lang="en-US" dirty="0"/>
              <a:t> explanatory variable. As per the below output, the </a:t>
            </a:r>
            <a:r>
              <a:rPr lang="en-US" dirty="0" err="1"/>
              <a:t>PriceReg</a:t>
            </a:r>
            <a:r>
              <a:rPr lang="en-US" dirty="0"/>
              <a:t> is positive which suggests that higher priced items should be </a:t>
            </a:r>
            <a:r>
              <a:rPr lang="en-US" dirty="0" err="1"/>
              <a:t>mainatined</a:t>
            </a:r>
            <a:r>
              <a:rPr lang="en-US" dirty="0"/>
              <a:t> in the inventory. </a:t>
            </a:r>
            <a:endParaRPr lang="en-US" dirty="0"/>
          </a:p>
          <a:p>
            <a:r>
              <a:rPr lang="en-US" dirty="0"/>
              <a:t>But the p-value of 0.000 suggest it is purely due to chance.</a:t>
            </a:r>
            <a:endParaRPr lang="en-US" dirty="0"/>
          </a:p>
          <a:p>
            <a:r>
              <a:rPr lang="en-US" dirty="0"/>
              <a:t>2) Now let us build the model with more explanatory variables like, </a:t>
            </a:r>
            <a:r>
              <a:rPr lang="en-US" dirty="0" err="1"/>
              <a:t>PriceReg</a:t>
            </a:r>
            <a:r>
              <a:rPr lang="en-US" dirty="0"/>
              <a:t>, </a:t>
            </a:r>
            <a:r>
              <a:rPr lang="en-US" dirty="0" err="1"/>
              <a:t>StrengthFactor</a:t>
            </a:r>
            <a:r>
              <a:rPr lang="en-US" dirty="0"/>
              <a:t>, </a:t>
            </a:r>
            <a:r>
              <a:rPr lang="en-US" dirty="0" err="1"/>
              <a:t>ReleaseYear</a:t>
            </a:r>
            <a:r>
              <a:rPr lang="en-US" dirty="0"/>
              <a:t>, </a:t>
            </a:r>
            <a:r>
              <a:rPr lang="en-US" dirty="0" err="1"/>
              <a:t>ItemCount</a:t>
            </a:r>
            <a:r>
              <a:rPr lang="en-US" dirty="0"/>
              <a:t>, </a:t>
            </a:r>
            <a:r>
              <a:rPr lang="en-US" dirty="0" err="1"/>
              <a:t>LowUserPrice</a:t>
            </a:r>
            <a:r>
              <a:rPr lang="en-US" dirty="0"/>
              <a:t>, </a:t>
            </a:r>
            <a:r>
              <a:rPr lang="en-US" dirty="0" err="1"/>
              <a:t>LowNetPrice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2"/>
          <p:cNvSpPr txBox="1"/>
          <p:nvPr/>
        </p:nvSpPr>
        <p:spPr>
          <a:xfrm>
            <a:off x="359640" y="1484640"/>
            <a:ext cx="4479480" cy="2025939"/>
          </a:xfrm>
          <a:prstGeom prst="rect">
            <a:avLst/>
          </a:prstGeom>
          <a:noFill/>
          <a:ln>
            <a:noFill/>
          </a:ln>
        </p:spPr>
        <p:txBody>
          <a:bodyPr lIns="0" tIns="0" rIns="0" bIns="0">
            <a:normAutofit fontScale="92500" lnSpcReduction="10000"/>
          </a:bodyPr>
          <a:lstStyle/>
          <a:p>
            <a:pPr>
              <a:spcAft>
                <a:spcPts val="850"/>
              </a:spcAft>
            </a:pPr>
            <a:r>
              <a:rPr lang="en-US" sz="1950" b="1" strike="noStrike" spc="-1" dirty="0">
                <a:solidFill>
                  <a:srgbClr val="1C1C1C"/>
                </a:solidFill>
                <a:latin typeface="Noto Sans SemiBold"/>
              </a:rPr>
              <a:t>Problem</a:t>
            </a:r>
            <a:endParaRPr lang="en-US" sz="1950" b="1" strike="noStrike" spc="-1" dirty="0">
              <a:solidFill>
                <a:srgbClr val="1C1C1C"/>
              </a:solidFill>
              <a:latin typeface="Noto Sans SemiBold"/>
            </a:endParaRPr>
          </a:p>
          <a:p>
            <a:pPr>
              <a:spcAft>
                <a:spcPts val="850"/>
              </a:spcAft>
            </a:pPr>
            <a:r>
              <a:rPr lang="en-US" sz="1950" b="1" strike="noStrike" spc="-1" dirty="0">
                <a:solidFill>
                  <a:srgbClr val="1C1C1C"/>
                </a:solidFill>
                <a:latin typeface="Noto Sans SemiBold"/>
              </a:rPr>
              <a:t>A retail firm has many products in their inventory, and very few of them tend to sell (only about 10% sell each year) and many of the products only have a single sale in the course of a year</a:t>
            </a:r>
            <a:endParaRPr lang="en-US" sz="1950" b="1" strike="noStrike" spc="-1" dirty="0">
              <a:solidFill>
                <a:srgbClr val="1C1C1C"/>
              </a:solidFill>
              <a:latin typeface="Noto Sans SemiBold"/>
            </a:endParaRPr>
          </a:p>
          <a:p>
            <a:pPr>
              <a:spcAft>
                <a:spcPts val="850"/>
              </a:spcAft>
            </a:pPr>
            <a:r>
              <a:rPr lang="en-US" sz="1950" b="1" strike="noStrike" spc="-1" dirty="0">
                <a:solidFill>
                  <a:srgbClr val="1C1C1C"/>
                </a:solidFill>
                <a:latin typeface="Noto Sans SemiBold"/>
              </a:rPr>
              <a:t> </a:t>
            </a:r>
            <a:endParaRPr lang="en-US" sz="1950" b="1" strike="noStrike" spc="-1" dirty="0">
              <a:solidFill>
                <a:srgbClr val="1C1C1C"/>
              </a:solidFill>
              <a:latin typeface="Noto Sans SemiBold"/>
            </a:endParaRPr>
          </a:p>
        </p:txBody>
      </p:sp>
      <p:sp>
        <p:nvSpPr>
          <p:cNvPr id="93" name="TextShape 3"/>
          <p:cNvSpPr txBox="1"/>
          <p:nvPr/>
        </p:nvSpPr>
        <p:spPr>
          <a:xfrm>
            <a:off x="5063400" y="1484640"/>
            <a:ext cx="4479480" cy="2025939"/>
          </a:xfrm>
          <a:prstGeom prst="rect">
            <a:avLst/>
          </a:prstGeom>
          <a:noFill/>
          <a:ln>
            <a:noFill/>
          </a:ln>
        </p:spPr>
        <p:txBody>
          <a:bodyPr lIns="0" tIns="0" rIns="0" bIns="0">
            <a:normAutofit/>
          </a:bodyPr>
          <a:lstStyle/>
          <a:p>
            <a:pPr>
              <a:spcAft>
                <a:spcPts val="850"/>
              </a:spcAft>
            </a:pPr>
            <a:r>
              <a:rPr lang="en-US" b="1" strike="noStrike" spc="-1" dirty="0">
                <a:solidFill>
                  <a:srgbClr val="1C1C1C"/>
                </a:solidFill>
                <a:latin typeface="Noto Sans SemiBold"/>
              </a:rPr>
              <a:t>Objective</a:t>
            </a:r>
            <a:endParaRPr lang="en-US" b="1" strike="noStrike" spc="-1" dirty="0">
              <a:solidFill>
                <a:srgbClr val="1C1C1C"/>
              </a:solidFill>
              <a:latin typeface="Noto Sans SemiBold"/>
            </a:endParaRPr>
          </a:p>
          <a:p>
            <a:pPr>
              <a:spcAft>
                <a:spcPts val="850"/>
              </a:spcAft>
            </a:pPr>
            <a:r>
              <a:rPr lang="en-US" b="1" strike="noStrike" spc="-1" dirty="0">
                <a:solidFill>
                  <a:srgbClr val="1C1C1C"/>
                </a:solidFill>
                <a:latin typeface="Noto Sans SemiBold"/>
              </a:rPr>
              <a:t>The sales and growth team of the retail firm wants to determine which products from their inventory should they retain to sell and the ones to discard</a:t>
            </a:r>
            <a:endParaRPr lang="en-US" b="1" strike="noStrike" spc="-1" dirty="0">
              <a:solidFill>
                <a:srgbClr val="1C1C1C"/>
              </a:solidFill>
              <a:latin typeface="Noto Sans SemiBold"/>
            </a:endParaRPr>
          </a:p>
        </p:txBody>
      </p:sp>
      <p:sp>
        <p:nvSpPr>
          <p:cNvPr id="2" name="Slide Number Placeholder 1"/>
          <p:cNvSpPr>
            <a:spLocks noGrp="1"/>
          </p:cNvSpPr>
          <p:nvPr>
            <p:ph type="sldNum" sz="quarter" idx="12"/>
          </p:nvPr>
        </p:nvSpPr>
        <p:spPr/>
        <p:txBody>
          <a:bodyPr/>
          <a:lstStyle/>
          <a:p>
            <a:fld id="{D57F1E4F-1CFF-5643-939E-217C01CDF565}" type="slidenum">
              <a:rPr lang="en-US" sz="1000" b="1" smtClean="0"/>
            </a:fld>
            <a:endParaRPr lang="en-US" sz="1000" b="1" dirty="0"/>
          </a:p>
        </p:txBody>
      </p:sp>
      <p:sp>
        <p:nvSpPr>
          <p:cNvPr id="3" name="Footer Placeholder 2"/>
          <p:cNvSpPr>
            <a:spLocks noGrp="1"/>
          </p:cNvSpPr>
          <p:nvPr>
            <p:ph type="ftr" sz="quarter" idx="11"/>
          </p:nvPr>
        </p:nvSpPr>
        <p:spPr/>
        <p:txBody>
          <a:bodyPr/>
          <a:lstStyle/>
          <a:p>
            <a:r>
              <a:rPr lang="en-US" sz="1600" dirty="0"/>
              <a:t>Historical Sales And Active Inventory</a:t>
            </a:r>
            <a:endParaRPr lang="en-US" sz="1600" dirty="0"/>
          </a:p>
        </p:txBody>
      </p:sp>
      <p:sp>
        <p:nvSpPr>
          <p:cNvPr id="4" name="TextBox 3"/>
          <p:cNvSpPr txBox="1"/>
          <p:nvPr/>
        </p:nvSpPr>
        <p:spPr>
          <a:xfrm>
            <a:off x="326315" y="4095078"/>
            <a:ext cx="7189694" cy="369332"/>
          </a:xfrm>
          <a:prstGeom prst="rect">
            <a:avLst/>
          </a:prstGeom>
          <a:noFill/>
        </p:spPr>
        <p:txBody>
          <a:bodyPr wrap="square" rtlCol="0">
            <a:spAutoFit/>
          </a:bodyPr>
          <a:lstStyle/>
          <a:p>
            <a:r>
              <a:rPr lang="en-US" dirty="0">
                <a:hlinkClick r:id="rId1"/>
              </a:rPr>
              <a:t>https://www.kaggle.com/flenderson/sales-analysis</a:t>
            </a:r>
            <a:endParaRPr lang="en-US" dirty="0"/>
          </a:p>
        </p:txBody>
      </p:sp>
      <p:sp>
        <p:nvSpPr>
          <p:cNvPr id="5" name="TextBox 4"/>
          <p:cNvSpPr txBox="1"/>
          <p:nvPr/>
        </p:nvSpPr>
        <p:spPr>
          <a:xfrm>
            <a:off x="326314" y="344245"/>
            <a:ext cx="5905949" cy="369332"/>
          </a:xfrm>
          <a:prstGeom prst="rect">
            <a:avLst/>
          </a:prstGeom>
          <a:noFill/>
        </p:spPr>
        <p:txBody>
          <a:bodyPr wrap="square" rtlCol="0">
            <a:spAutoFit/>
          </a:bodyPr>
          <a:lstStyle/>
          <a:p>
            <a:r>
              <a:rPr lang="en-US" dirty="0"/>
              <a:t>The Problem statement and the Objective of the EDA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z="1000" b="1" smtClean="0"/>
            </a:fld>
            <a:endParaRPr lang="en-US" sz="1000" b="1" dirty="0"/>
          </a:p>
        </p:txBody>
      </p:sp>
      <p:sp>
        <p:nvSpPr>
          <p:cNvPr id="3" name="Footer Placeholder 2"/>
          <p:cNvSpPr>
            <a:spLocks noGrp="1"/>
          </p:cNvSpPr>
          <p:nvPr>
            <p:ph type="ftr" sz="quarter" idx="11"/>
          </p:nvPr>
        </p:nvSpPr>
        <p:spPr/>
        <p:txBody>
          <a:bodyPr/>
          <a:lstStyle/>
          <a:p>
            <a:r>
              <a:rPr lang="en-US" sz="1600" dirty="0"/>
              <a:t>Historical Sales And Active Inventory</a:t>
            </a:r>
            <a:endParaRPr lang="en-US" sz="1600" dirty="0"/>
          </a:p>
        </p:txBody>
      </p:sp>
      <p:sp>
        <p:nvSpPr>
          <p:cNvPr id="4" name="TextBox 3"/>
          <p:cNvSpPr txBox="1"/>
          <p:nvPr/>
        </p:nvSpPr>
        <p:spPr>
          <a:xfrm>
            <a:off x="266546" y="233229"/>
            <a:ext cx="7338155" cy="441098"/>
          </a:xfrm>
          <a:prstGeom prst="rect">
            <a:avLst/>
          </a:prstGeom>
        </p:spPr>
        <p:txBody>
          <a:bodyPr vert="horz" lIns="91440" tIns="45720" rIns="91440" bIns="45720" rtlCol="0" anchor="t">
            <a:normAutofit/>
          </a:bodyPr>
          <a:lstStyle>
            <a:lvl1pPr defTabSz="377825">
              <a:spcBef>
                <a:spcPct val="0"/>
              </a:spcBef>
              <a:buNone/>
              <a:defRPr sz="28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000" dirty="0"/>
              <a:t>Variables Defined for the Exploratory Data Analysis</a:t>
            </a:r>
            <a:endParaRPr lang="en-US" sz="2000" dirty="0"/>
          </a:p>
        </p:txBody>
      </p:sp>
      <p:graphicFrame>
        <p:nvGraphicFramePr>
          <p:cNvPr id="5" name="Table 5"/>
          <p:cNvGraphicFramePr>
            <a:graphicFrameLocks noGrp="1"/>
          </p:cNvGraphicFramePr>
          <p:nvPr/>
        </p:nvGraphicFramePr>
        <p:xfrm>
          <a:off x="377000" y="906104"/>
          <a:ext cx="6720418" cy="3606800"/>
        </p:xfrm>
        <a:graphic>
          <a:graphicData uri="http://schemas.openxmlformats.org/drawingml/2006/table">
            <a:tbl>
              <a:tblPr firstRow="1" bandRow="1">
                <a:tableStyleId>{5C22544A-7EE6-4342-B048-85BDC9FD1C3A}</a:tableStyleId>
              </a:tblPr>
              <a:tblGrid>
                <a:gridCol w="1951573"/>
                <a:gridCol w="4768845"/>
              </a:tblGrid>
              <a:tr h="370840">
                <a:tc>
                  <a:txBody>
                    <a:bodyPr/>
                    <a:lstStyle/>
                    <a:p>
                      <a:r>
                        <a:rPr lang="en-US" dirty="0"/>
                        <a:t>Name</a:t>
                      </a:r>
                      <a:endParaRPr lang="en-US" dirty="0"/>
                    </a:p>
                  </a:txBody>
                  <a:tcPr/>
                </a:tc>
                <a:tc>
                  <a:txBody>
                    <a:bodyPr/>
                    <a:lstStyle/>
                    <a:p>
                      <a:r>
                        <a:rPr lang="en-US" dirty="0"/>
                        <a:t>Description</a:t>
                      </a:r>
                      <a:endParaRPr lang="en-US" dirty="0"/>
                    </a:p>
                  </a:txBody>
                  <a:tcPr/>
                </a:tc>
              </a:tr>
              <a:tr h="370840">
                <a:tc>
                  <a:txBody>
                    <a:bodyPr/>
                    <a:lstStyle/>
                    <a:p>
                      <a:r>
                        <a:rPr lang="en-US" dirty="0" err="1"/>
                        <a:t>File_Type</a:t>
                      </a:r>
                      <a:endParaRPr lang="en-US" dirty="0"/>
                    </a:p>
                  </a:txBody>
                  <a:tcPr/>
                </a:tc>
                <a:tc>
                  <a:txBody>
                    <a:bodyPr/>
                    <a:lstStyle/>
                    <a:p>
                      <a:r>
                        <a:rPr lang="en-US" sz="1200" dirty="0"/>
                        <a:t>The value “Active” means that the particular product needs investigation. “Historical” represents the training set which will be used in modeling</a:t>
                      </a:r>
                      <a:endParaRPr lang="en-US" sz="1200" dirty="0"/>
                    </a:p>
                  </a:txBody>
                  <a:tcPr/>
                </a:tc>
              </a:tr>
              <a:tr h="370840">
                <a:tc>
                  <a:txBody>
                    <a:bodyPr/>
                    <a:lstStyle/>
                    <a:p>
                      <a:r>
                        <a:rPr lang="en-US" dirty="0" err="1"/>
                        <a:t>SoldFlag</a:t>
                      </a:r>
                      <a:endParaRPr lang="en-US" dirty="0"/>
                    </a:p>
                  </a:txBody>
                  <a:tcPr/>
                </a:tc>
                <a:tc>
                  <a:txBody>
                    <a:bodyPr/>
                    <a:lstStyle/>
                    <a:p>
                      <a:r>
                        <a:rPr lang="en-US" sz="1200" dirty="0"/>
                        <a:t>The value 1 = sale, 0 = no sale in past six months</a:t>
                      </a:r>
                      <a:endParaRPr lang="en-US" sz="1200" dirty="0"/>
                    </a:p>
                  </a:txBody>
                  <a:tcPr/>
                </a:tc>
              </a:tr>
              <a:tr h="370840">
                <a:tc>
                  <a:txBody>
                    <a:bodyPr/>
                    <a:lstStyle/>
                    <a:p>
                      <a:r>
                        <a:rPr lang="en-US" dirty="0" err="1"/>
                        <a:t>ItemCount</a:t>
                      </a:r>
                      <a:endParaRPr lang="en-US" dirty="0"/>
                    </a:p>
                  </a:txBody>
                  <a:tcPr/>
                </a:tc>
                <a:tc>
                  <a:txBody>
                    <a:bodyPr/>
                    <a:lstStyle/>
                    <a:p>
                      <a:r>
                        <a:rPr lang="en-US" sz="1200" dirty="0"/>
                        <a:t>The number of items in inventory for each item</a:t>
                      </a:r>
                      <a:endParaRPr lang="en-US" sz="1200" dirty="0"/>
                    </a:p>
                  </a:txBody>
                  <a:tcPr/>
                </a:tc>
              </a:tr>
              <a:tr h="370840">
                <a:tc>
                  <a:txBody>
                    <a:bodyPr/>
                    <a:lstStyle/>
                    <a:p>
                      <a:r>
                        <a:rPr lang="en-US" dirty="0" err="1"/>
                        <a:t>StrengthFactor</a:t>
                      </a:r>
                      <a:endParaRPr lang="en-US" dirty="0"/>
                    </a:p>
                  </a:txBody>
                  <a:tcPr/>
                </a:tc>
                <a:tc>
                  <a:txBody>
                    <a:bodyPr/>
                    <a:lstStyle/>
                    <a:p>
                      <a:r>
                        <a:rPr lang="en-US" sz="1200" dirty="0"/>
                        <a:t>Some numerical measure of the items</a:t>
                      </a:r>
                      <a:endParaRPr lang="en-US" sz="1200" dirty="0"/>
                    </a:p>
                  </a:txBody>
                  <a:tcPr/>
                </a:tc>
              </a:tr>
              <a:tr h="370840">
                <a:tc>
                  <a:txBody>
                    <a:bodyPr/>
                    <a:lstStyle/>
                    <a:p>
                      <a:r>
                        <a:rPr lang="en-US" dirty="0" err="1"/>
                        <a:t>MarketingType</a:t>
                      </a:r>
                      <a:endParaRPr lang="en-US" dirty="0"/>
                    </a:p>
                  </a:txBody>
                  <a:tcPr/>
                </a:tc>
                <a:tc>
                  <a:txBody>
                    <a:bodyPr/>
                    <a:lstStyle/>
                    <a:p>
                      <a:r>
                        <a:rPr lang="en-US" sz="1200" dirty="0"/>
                        <a:t>Two categories of how we market the product</a:t>
                      </a:r>
                      <a:endParaRPr lang="en-US" sz="1200" dirty="0"/>
                    </a:p>
                  </a:txBody>
                  <a:tcPr/>
                </a:tc>
              </a:tr>
              <a:tr h="370840">
                <a:tc>
                  <a:txBody>
                    <a:bodyPr/>
                    <a:lstStyle/>
                    <a:p>
                      <a:r>
                        <a:rPr lang="en-US" dirty="0" err="1"/>
                        <a:t>ReleaseYear</a:t>
                      </a:r>
                      <a:endParaRPr lang="en-US" dirty="0"/>
                    </a:p>
                  </a:txBody>
                  <a:tcPr/>
                </a:tc>
                <a:tc>
                  <a:txBody>
                    <a:bodyPr/>
                    <a:lstStyle/>
                    <a:p>
                      <a:r>
                        <a:rPr lang="en-US" sz="1200" dirty="0"/>
                        <a:t>Any product that has had a Release in the past</a:t>
                      </a:r>
                      <a:endParaRPr lang="en-US" sz="1200" dirty="0"/>
                    </a:p>
                  </a:txBody>
                  <a:tcPr/>
                </a:tc>
              </a:tr>
              <a:tr h="370840">
                <a:tc>
                  <a:txBody>
                    <a:bodyPr/>
                    <a:lstStyle/>
                    <a:p>
                      <a:r>
                        <a:rPr lang="en-US" dirty="0" err="1"/>
                        <a:t>SoldCount</a:t>
                      </a:r>
                      <a:endParaRPr lang="en-US" dirty="0"/>
                    </a:p>
                  </a:txBody>
                  <a:tcPr/>
                </a:tc>
                <a:tc>
                  <a:txBody>
                    <a:bodyPr/>
                    <a:lstStyle/>
                    <a:p>
                      <a:r>
                        <a:rPr lang="en-US" sz="1200" dirty="0"/>
                        <a:t>The number of items sold for each item</a:t>
                      </a:r>
                      <a:endParaRPr lang="en-US" sz="1200" dirty="0"/>
                    </a:p>
                  </a:txBody>
                  <a:tcPr/>
                </a:tc>
              </a:tr>
              <a:tr h="370840">
                <a:tc>
                  <a:txBody>
                    <a:bodyPr/>
                    <a:lstStyle/>
                    <a:p>
                      <a:r>
                        <a:rPr lang="en-US" dirty="0" err="1"/>
                        <a:t>PriceReg</a:t>
                      </a:r>
                      <a:endParaRPr lang="en-US" dirty="0"/>
                    </a:p>
                  </a:txBody>
                  <a:tcPr/>
                </a:tc>
                <a:tc>
                  <a:txBody>
                    <a:bodyPr/>
                    <a:lstStyle/>
                    <a:p>
                      <a:r>
                        <a:rPr lang="en-US" sz="1200" dirty="0"/>
                        <a:t>Regular price of the items</a:t>
                      </a:r>
                      <a:endParaRPr lang="en-US" sz="12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5" y="389298"/>
            <a:ext cx="4982853" cy="479206"/>
          </a:xfrm>
        </p:spPr>
        <p:txBody>
          <a:bodyPr>
            <a:normAutofit/>
          </a:bodyPr>
          <a:lstStyle/>
          <a:p>
            <a:r>
              <a:rPr lang="en-US" sz="2000" dirty="0"/>
              <a:t>Frequency Distribution on Marketing Type</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dirty="0"/>
              <a:t>Historical Sales And Active Inventory</a:t>
            </a:r>
            <a:endParaRPr lang="en-US" sz="1600" dirty="0"/>
          </a:p>
        </p:txBody>
      </p:sp>
      <p:pic>
        <p:nvPicPr>
          <p:cNvPr id="8" name="Picture 7"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1288" y="1174111"/>
            <a:ext cx="4925578" cy="3322327"/>
          </a:xfrm>
          <a:prstGeom prst="rect">
            <a:avLst/>
          </a:prstGeom>
        </p:spPr>
      </p:pic>
      <p:sp>
        <p:nvSpPr>
          <p:cNvPr id="9" name="TextBox 8"/>
          <p:cNvSpPr txBox="1"/>
          <p:nvPr/>
        </p:nvSpPr>
        <p:spPr>
          <a:xfrm>
            <a:off x="5697967" y="1534758"/>
            <a:ext cx="2248348" cy="1477328"/>
          </a:xfrm>
          <a:prstGeom prst="rect">
            <a:avLst/>
          </a:prstGeom>
          <a:noFill/>
        </p:spPr>
        <p:txBody>
          <a:bodyPr wrap="square" rtlCol="0">
            <a:spAutoFit/>
          </a:bodyPr>
          <a:lstStyle/>
          <a:p>
            <a:r>
              <a:rPr lang="en-US" dirty="0"/>
              <a:t>This shows us the total number of records in the history file by marketing type.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5" y="389298"/>
            <a:ext cx="4033148" cy="447432"/>
          </a:xfrm>
        </p:spPr>
        <p:txBody>
          <a:bodyPr>
            <a:normAutofit/>
          </a:bodyPr>
          <a:lstStyle/>
          <a:p>
            <a:r>
              <a:rPr lang="en-US" sz="2000" dirty="0"/>
              <a:t>Frequency Distribution Items Sold</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697967" y="1534758"/>
            <a:ext cx="2248348" cy="2585323"/>
          </a:xfrm>
          <a:prstGeom prst="rect">
            <a:avLst/>
          </a:prstGeom>
          <a:noFill/>
        </p:spPr>
        <p:txBody>
          <a:bodyPr wrap="square" rtlCol="0">
            <a:spAutoFit/>
          </a:bodyPr>
          <a:lstStyle/>
          <a:p>
            <a:r>
              <a:rPr lang="en-US" dirty="0"/>
              <a:t>This shows the histogram of the # of items sold and its distribution.</a:t>
            </a:r>
            <a:endParaRPr lang="en-US" dirty="0"/>
          </a:p>
          <a:p>
            <a:r>
              <a:rPr lang="en-US" dirty="0"/>
              <a:t>From the distribution it shows that most of the items were sold once</a:t>
            </a:r>
            <a:endParaRPr lang="en-US" dirty="0"/>
          </a:p>
        </p:txBody>
      </p:sp>
      <p:pic>
        <p:nvPicPr>
          <p:cNvPr id="6" name="Picture 5"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0519" y="1081147"/>
            <a:ext cx="5482637" cy="35082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5" y="389298"/>
            <a:ext cx="7107922" cy="433310"/>
          </a:xfrm>
        </p:spPr>
        <p:txBody>
          <a:bodyPr>
            <a:normAutofit/>
          </a:bodyPr>
          <a:lstStyle/>
          <a:p>
            <a:r>
              <a:rPr lang="en-US" sz="2000" dirty="0"/>
              <a:t>Frequency Distribution of Items Sold by Release Year </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818009" y="1534758"/>
            <a:ext cx="2248348" cy="1477328"/>
          </a:xfrm>
          <a:prstGeom prst="rect">
            <a:avLst/>
          </a:prstGeom>
          <a:noFill/>
        </p:spPr>
        <p:txBody>
          <a:bodyPr wrap="square" rtlCol="0">
            <a:spAutoFit/>
          </a:bodyPr>
          <a:lstStyle/>
          <a:p>
            <a:r>
              <a:rPr lang="en-US" dirty="0"/>
              <a:t>This shows the number of items sold by release year has increased only recently. </a:t>
            </a:r>
            <a:endParaRPr lang="en-US" dirty="0"/>
          </a:p>
        </p:txBody>
      </p:sp>
      <p:pic>
        <p:nvPicPr>
          <p:cNvPr id="7" name="Picture 6"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2639" y="1061335"/>
            <a:ext cx="5618665" cy="35478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5" y="389297"/>
            <a:ext cx="7107922" cy="578887"/>
          </a:xfrm>
        </p:spPr>
        <p:txBody>
          <a:bodyPr/>
          <a:lstStyle/>
          <a:p>
            <a:r>
              <a:rPr lang="en-US" sz="2800"/>
              <a:t>Frequency Distribution on Marketing Type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697967" y="1534758"/>
            <a:ext cx="2248348" cy="369332"/>
          </a:xfrm>
          <a:prstGeom prst="rect">
            <a:avLst/>
          </a:prstGeom>
          <a:noFill/>
        </p:spPr>
        <p:txBody>
          <a:bodyPr wrap="square" rtlCol="0">
            <a:spAutoFit/>
          </a:bodyPr>
          <a:lstStyle/>
          <a:p>
            <a:r>
              <a:rPr lang="en-US" dirty="0"/>
              <a:t>This shows</a:t>
            </a: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4237" y="968184"/>
            <a:ext cx="5140207" cy="38446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5" y="389298"/>
            <a:ext cx="5207010" cy="415742"/>
          </a:xfrm>
        </p:spPr>
        <p:txBody>
          <a:bodyPr>
            <a:normAutofit/>
          </a:bodyPr>
          <a:lstStyle/>
          <a:p>
            <a:r>
              <a:rPr lang="en-US" sz="2000" dirty="0"/>
              <a:t>PMF of Items Sold once and more than once</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697967" y="1534758"/>
            <a:ext cx="2248348" cy="1200329"/>
          </a:xfrm>
          <a:prstGeom prst="rect">
            <a:avLst/>
          </a:prstGeom>
          <a:noFill/>
        </p:spPr>
        <p:txBody>
          <a:bodyPr wrap="square" rtlCol="0">
            <a:spAutoFit/>
          </a:bodyPr>
          <a:lstStyle/>
          <a:p>
            <a:r>
              <a:rPr lang="en-US" dirty="0"/>
              <a:t>Comparing the PMF of items sold once and more using bar graphs.</a:t>
            </a:r>
            <a:endParaRPr lang="en-US" dirty="0"/>
          </a:p>
        </p:txBody>
      </p:sp>
      <p:pic>
        <p:nvPicPr>
          <p:cNvPr id="10" name="Picture 9"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9247" y="934978"/>
            <a:ext cx="5071020" cy="39305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36" y="389297"/>
            <a:ext cx="2571520" cy="454493"/>
          </a:xfrm>
        </p:spPr>
        <p:txBody>
          <a:bodyPr>
            <a:normAutofit/>
          </a:bodyPr>
          <a:lstStyle/>
          <a:p>
            <a:r>
              <a:rPr lang="en-US" sz="2000" dirty="0"/>
              <a:t>CDF of Regular Price</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Footer Placeholder 2"/>
          <p:cNvSpPr>
            <a:spLocks noGrp="1"/>
          </p:cNvSpPr>
          <p:nvPr>
            <p:ph type="ftr" sz="quarter" idx="11"/>
          </p:nvPr>
        </p:nvSpPr>
        <p:spPr>
          <a:xfrm>
            <a:off x="560035" y="4995312"/>
            <a:ext cx="5207010" cy="301904"/>
          </a:xfrm>
        </p:spPr>
        <p:txBody>
          <a:bodyPr/>
          <a:lstStyle/>
          <a:p>
            <a:r>
              <a:rPr lang="en-US" sz="1600"/>
              <a:t>Historical Sales And Active Inventory</a:t>
            </a:r>
            <a:endParaRPr lang="en-US" sz="1600" dirty="0"/>
          </a:p>
        </p:txBody>
      </p:sp>
      <p:sp>
        <p:nvSpPr>
          <p:cNvPr id="9" name="TextBox 8"/>
          <p:cNvSpPr txBox="1"/>
          <p:nvPr/>
        </p:nvSpPr>
        <p:spPr>
          <a:xfrm>
            <a:off x="5697967" y="1534758"/>
            <a:ext cx="2248348" cy="1477328"/>
          </a:xfrm>
          <a:prstGeom prst="rect">
            <a:avLst/>
          </a:prstGeom>
          <a:noFill/>
        </p:spPr>
        <p:txBody>
          <a:bodyPr wrap="square" rtlCol="0">
            <a:spAutoFit/>
          </a:bodyPr>
          <a:lstStyle/>
          <a:p>
            <a:r>
              <a:rPr lang="en-US" dirty="0"/>
              <a:t>This CDF shows that the median price is $78 and only 10% of items are priced less than $33.</a:t>
            </a:r>
            <a:endParaRPr lang="en-US" dirty="0"/>
          </a:p>
        </p:txBody>
      </p:sp>
      <p:pic>
        <p:nvPicPr>
          <p:cNvPr id="6" name="Picture 5"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7120" y="1134958"/>
            <a:ext cx="5280879" cy="34671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4452</Words>
  <Application>WPS Presentation</Application>
  <PresentationFormat>Custom</PresentationFormat>
  <Paragraphs>164</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14</vt:i4>
      </vt:variant>
    </vt:vector>
  </HeadingPairs>
  <TitlesOfParts>
    <vt:vector size="31" baseType="lpstr">
      <vt:lpstr>Arial</vt:lpstr>
      <vt:lpstr>SimSun</vt:lpstr>
      <vt:lpstr>Wingdings</vt:lpstr>
      <vt:lpstr>Noto Sans Black</vt:lpstr>
      <vt:lpstr>Segoe Print</vt:lpstr>
      <vt:lpstr>Noto Sans SemiBold</vt:lpstr>
      <vt:lpstr>Noto Sans Light</vt:lpstr>
      <vt:lpstr>Wingdings 3</vt:lpstr>
      <vt:lpstr>Symbol</vt:lpstr>
      <vt:lpstr>Arial</vt:lpstr>
      <vt:lpstr>Noto Sans Regular</vt:lpstr>
      <vt:lpstr>Trebuchet MS</vt:lpstr>
      <vt:lpstr>Microsoft YaHei</vt:lpstr>
      <vt:lpstr>Arial Unicode MS</vt:lpstr>
      <vt:lpstr>Calibri</vt:lpstr>
      <vt:lpstr>Office Theme</vt:lpstr>
      <vt:lpstr>Facet</vt:lpstr>
      <vt:lpstr>PowerPoint 演示文稿</vt:lpstr>
      <vt:lpstr>PowerPoint 演示文稿</vt:lpstr>
      <vt:lpstr>PowerPoint 演示文稿</vt:lpstr>
      <vt:lpstr>Frequency Distribution on Marketing Type</vt:lpstr>
      <vt:lpstr>Frequency Distribution Items Sold</vt:lpstr>
      <vt:lpstr>Frequency Distribution of Items Sold by Release Year </vt:lpstr>
      <vt:lpstr>Frequency Distribution on Marketing Type</vt:lpstr>
      <vt:lpstr>PMF of Items Sold once and more than once</vt:lpstr>
      <vt:lpstr>CDF of Regular Price</vt:lpstr>
      <vt:lpstr>Analytical distribution of the items remaining</vt:lpstr>
      <vt:lpstr>Scatter Plot 1: Regular Price vs Sold Count</vt:lpstr>
      <vt:lpstr>Scatter Plot 2: Net price vs User price</vt:lpstr>
      <vt:lpstr>Testing the hypothesis</vt:lpstr>
      <vt:lpstr>Logistic Regression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Arindam Samanta</dc:creator>
  <cp:lastModifiedBy>16316</cp:lastModifiedBy>
  <cp:revision>30</cp:revision>
  <dcterms:created xsi:type="dcterms:W3CDTF">2020-07-17T22:58:00Z</dcterms:created>
  <dcterms:modified xsi:type="dcterms:W3CDTF">2022-03-05T17:41:07Z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E33FA00C21F346DC95DB779CD3BE38A7</vt:lpwstr>
  </property>
  <property fmtid="{D5CDD505-2E9C-101B-9397-08002B2CF9AE}" pid="3" name="KSOProductBuildVer">
    <vt:lpwstr>1033-11.2.0.10451</vt:lpwstr>
  </property>
</Properties>
</file>