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1" r:id="rId9"/>
    <p:sldId id="268" r:id="rId10"/>
    <p:sldId id="263" r:id="rId11"/>
    <p:sldId id="265" r:id="rId12"/>
    <p:sldId id="264"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3418A-86BF-4F32-8DDB-8BCC17E0850B}" v="69" dt="2024-10-14T12:21:03.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2" d="100"/>
          <a:sy n="62"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522cs1002 (PRATYUSAKUMAR DWIBEDY)" userId="6b350590-3f52-4b02-9d9f-2cfd82938ea3" providerId="ADAL" clId="{0033418A-86BF-4F32-8DDB-8BCC17E0850B}"/>
    <pc:docChg chg="undo custSel addSld modSld modMainMaster">
      <pc:chgData name="522cs1002 (PRATYUSAKUMAR DWIBEDY)" userId="6b350590-3f52-4b02-9d9f-2cfd82938ea3" providerId="ADAL" clId="{0033418A-86BF-4F32-8DDB-8BCC17E0850B}" dt="2024-10-14T12:21:51.746" v="850"/>
      <pc:docMkLst>
        <pc:docMk/>
      </pc:docMkLst>
      <pc:sldChg chg="addSp modSp mod setBg">
        <pc:chgData name="522cs1002 (PRATYUSAKUMAR DWIBEDY)" userId="6b350590-3f52-4b02-9d9f-2cfd82938ea3" providerId="ADAL" clId="{0033418A-86BF-4F32-8DDB-8BCC17E0850B}" dt="2024-10-14T11:40:37.937" v="614" actId="1076"/>
        <pc:sldMkLst>
          <pc:docMk/>
          <pc:sldMk cId="3084892300" sldId="256"/>
        </pc:sldMkLst>
        <pc:spChg chg="mod">
          <ac:chgData name="522cs1002 (PRATYUSAKUMAR DWIBEDY)" userId="6b350590-3f52-4b02-9d9f-2cfd82938ea3" providerId="ADAL" clId="{0033418A-86BF-4F32-8DDB-8BCC17E0850B}" dt="2024-10-14T11:17:08.651" v="94" actId="1076"/>
          <ac:spMkLst>
            <pc:docMk/>
            <pc:sldMk cId="3084892300" sldId="256"/>
            <ac:spMk id="3" creationId="{EF782CB0-E28C-3715-9233-0F915F9B311F}"/>
          </ac:spMkLst>
        </pc:spChg>
        <pc:picChg chg="add mod">
          <ac:chgData name="522cs1002 (PRATYUSAKUMAR DWIBEDY)" userId="6b350590-3f52-4b02-9d9f-2cfd82938ea3" providerId="ADAL" clId="{0033418A-86BF-4F32-8DDB-8BCC17E0850B}" dt="2024-10-14T11:17:29.107" v="100" actId="1076"/>
          <ac:picMkLst>
            <pc:docMk/>
            <pc:sldMk cId="3084892300" sldId="256"/>
            <ac:picMk id="5" creationId="{68677876-2A58-49B3-6611-F428BD381AA9}"/>
          </ac:picMkLst>
        </pc:picChg>
        <pc:picChg chg="add mod">
          <ac:chgData name="522cs1002 (PRATYUSAKUMAR DWIBEDY)" userId="6b350590-3f52-4b02-9d9f-2cfd82938ea3" providerId="ADAL" clId="{0033418A-86BF-4F32-8DDB-8BCC17E0850B}" dt="2024-10-14T11:40:37.937" v="614" actId="1076"/>
          <ac:picMkLst>
            <pc:docMk/>
            <pc:sldMk cId="3084892300" sldId="256"/>
            <ac:picMk id="6" creationId="{E34C1279-9DFB-149B-9883-F1B7923F8D1E}"/>
          </ac:picMkLst>
        </pc:picChg>
      </pc:sldChg>
      <pc:sldChg chg="addSp modSp mod">
        <pc:chgData name="522cs1002 (PRATYUSAKUMAR DWIBEDY)" userId="6b350590-3f52-4b02-9d9f-2cfd82938ea3" providerId="ADAL" clId="{0033418A-86BF-4F32-8DDB-8BCC17E0850B}" dt="2024-10-14T11:40:18.446" v="608"/>
        <pc:sldMkLst>
          <pc:docMk/>
          <pc:sldMk cId="2247693295" sldId="257"/>
        </pc:sldMkLst>
        <pc:spChg chg="mod">
          <ac:chgData name="522cs1002 (PRATYUSAKUMAR DWIBEDY)" userId="6b350590-3f52-4b02-9d9f-2cfd82938ea3" providerId="ADAL" clId="{0033418A-86BF-4F32-8DDB-8BCC17E0850B}" dt="2024-10-14T11:18:02.744" v="103" actId="27636"/>
          <ac:spMkLst>
            <pc:docMk/>
            <pc:sldMk cId="2247693295" sldId="257"/>
            <ac:spMk id="2" creationId="{DF080118-2BE8-F783-CEB6-0DA773B7C74C}"/>
          </ac:spMkLst>
        </pc:spChg>
        <pc:spChg chg="mod">
          <ac:chgData name="522cs1002 (PRATYUSAKUMAR DWIBEDY)" userId="6b350590-3f52-4b02-9d9f-2cfd82938ea3" providerId="ADAL" clId="{0033418A-86BF-4F32-8DDB-8BCC17E0850B}" dt="2024-10-14T11:18:06.347" v="109" actId="1035"/>
          <ac:spMkLst>
            <pc:docMk/>
            <pc:sldMk cId="2247693295" sldId="257"/>
            <ac:spMk id="3" creationId="{CA003145-20B2-AD54-8FA3-8737607EF502}"/>
          </ac:spMkLst>
        </pc:spChg>
        <pc:picChg chg="add mod">
          <ac:chgData name="522cs1002 (PRATYUSAKUMAR DWIBEDY)" userId="6b350590-3f52-4b02-9d9f-2cfd82938ea3" providerId="ADAL" clId="{0033418A-86BF-4F32-8DDB-8BCC17E0850B}" dt="2024-10-14T11:40:18.446" v="608"/>
          <ac:picMkLst>
            <pc:docMk/>
            <pc:sldMk cId="2247693295" sldId="257"/>
            <ac:picMk id="4" creationId="{C0D51ACB-F96E-775D-385B-A77D5C168774}"/>
          </ac:picMkLst>
        </pc:picChg>
      </pc:sldChg>
      <pc:sldChg chg="addSp modSp mod">
        <pc:chgData name="522cs1002 (PRATYUSAKUMAR DWIBEDY)" userId="6b350590-3f52-4b02-9d9f-2cfd82938ea3" providerId="ADAL" clId="{0033418A-86BF-4F32-8DDB-8BCC17E0850B}" dt="2024-10-14T11:40:19.616" v="609"/>
        <pc:sldMkLst>
          <pc:docMk/>
          <pc:sldMk cId="1913762973" sldId="258"/>
        </pc:sldMkLst>
        <pc:spChg chg="mod">
          <ac:chgData name="522cs1002 (PRATYUSAKUMAR DWIBEDY)" userId="6b350590-3f52-4b02-9d9f-2cfd82938ea3" providerId="ADAL" clId="{0033418A-86BF-4F32-8DDB-8BCC17E0850B}" dt="2024-10-14T11:18:39.239" v="111" actId="313"/>
          <ac:spMkLst>
            <pc:docMk/>
            <pc:sldMk cId="1913762973" sldId="258"/>
            <ac:spMk id="3" creationId="{B4CBE045-3C5F-9AF9-5D65-7F9DAB8AA180}"/>
          </ac:spMkLst>
        </pc:spChg>
        <pc:spChg chg="mod">
          <ac:chgData name="522cs1002 (PRATYUSAKUMAR DWIBEDY)" userId="6b350590-3f52-4b02-9d9f-2cfd82938ea3" providerId="ADAL" clId="{0033418A-86BF-4F32-8DDB-8BCC17E0850B}" dt="2024-10-14T11:18:20.974" v="110" actId="2711"/>
          <ac:spMkLst>
            <pc:docMk/>
            <pc:sldMk cId="1913762973" sldId="258"/>
            <ac:spMk id="4" creationId="{7848A026-D140-105C-15DC-2993B623195D}"/>
          </ac:spMkLst>
        </pc:spChg>
        <pc:picChg chg="add mod">
          <ac:chgData name="522cs1002 (PRATYUSAKUMAR DWIBEDY)" userId="6b350590-3f52-4b02-9d9f-2cfd82938ea3" providerId="ADAL" clId="{0033418A-86BF-4F32-8DDB-8BCC17E0850B}" dt="2024-10-14T11:40:19.616" v="609"/>
          <ac:picMkLst>
            <pc:docMk/>
            <pc:sldMk cId="1913762973" sldId="258"/>
            <ac:picMk id="2" creationId="{FE22DE7B-914C-5236-635C-C2487030A274}"/>
          </ac:picMkLst>
        </pc:picChg>
      </pc:sldChg>
      <pc:sldChg chg="addSp modSp mod">
        <pc:chgData name="522cs1002 (PRATYUSAKUMAR DWIBEDY)" userId="6b350590-3f52-4b02-9d9f-2cfd82938ea3" providerId="ADAL" clId="{0033418A-86BF-4F32-8DDB-8BCC17E0850B}" dt="2024-10-14T12:03:30.681" v="752" actId="27636"/>
        <pc:sldMkLst>
          <pc:docMk/>
          <pc:sldMk cId="1715337971" sldId="259"/>
        </pc:sldMkLst>
        <pc:spChg chg="mod">
          <ac:chgData name="522cs1002 (PRATYUSAKUMAR DWIBEDY)" userId="6b350590-3f52-4b02-9d9f-2cfd82938ea3" providerId="ADAL" clId="{0033418A-86BF-4F32-8DDB-8BCC17E0850B}" dt="2024-10-14T11:19:01.866" v="119" actId="1035"/>
          <ac:spMkLst>
            <pc:docMk/>
            <pc:sldMk cId="1715337971" sldId="259"/>
            <ac:spMk id="3" creationId="{B4CBE045-3C5F-9AF9-5D65-7F9DAB8AA180}"/>
          </ac:spMkLst>
        </pc:spChg>
        <pc:spChg chg="mod">
          <ac:chgData name="522cs1002 (PRATYUSAKUMAR DWIBEDY)" userId="6b350590-3f52-4b02-9d9f-2cfd82938ea3" providerId="ADAL" clId="{0033418A-86BF-4F32-8DDB-8BCC17E0850B}" dt="2024-10-14T12:03:30.681" v="752" actId="27636"/>
          <ac:spMkLst>
            <pc:docMk/>
            <pc:sldMk cId="1715337971" sldId="259"/>
            <ac:spMk id="4" creationId="{7848A026-D140-105C-15DC-2993B623195D}"/>
          </ac:spMkLst>
        </pc:spChg>
        <pc:spChg chg="add mod">
          <ac:chgData name="522cs1002 (PRATYUSAKUMAR DWIBEDY)" userId="6b350590-3f52-4b02-9d9f-2cfd82938ea3" providerId="ADAL" clId="{0033418A-86BF-4F32-8DDB-8BCC17E0850B}" dt="2024-10-14T11:20:11.454" v="159" actId="1036"/>
          <ac:spMkLst>
            <pc:docMk/>
            <pc:sldMk cId="1715337971" sldId="259"/>
            <ac:spMk id="13" creationId="{439D0D1F-4B47-A441-44FA-5F48EAA007CD}"/>
          </ac:spMkLst>
        </pc:spChg>
        <pc:grpChg chg="mod">
          <ac:chgData name="522cs1002 (PRATYUSAKUMAR DWIBEDY)" userId="6b350590-3f52-4b02-9d9f-2cfd82938ea3" providerId="ADAL" clId="{0033418A-86BF-4F32-8DDB-8BCC17E0850B}" dt="2024-10-14T11:20:15.050" v="169" actId="1035"/>
          <ac:grpSpMkLst>
            <pc:docMk/>
            <pc:sldMk cId="1715337971" sldId="259"/>
            <ac:grpSpMk id="2" creationId="{0BB010EB-6C1A-96B5-7CA2-2A7C450B865A}"/>
          </ac:grpSpMkLst>
        </pc:grpChg>
        <pc:graphicFrameChg chg="mod">
          <ac:chgData name="522cs1002 (PRATYUSAKUMAR DWIBEDY)" userId="6b350590-3f52-4b02-9d9f-2cfd82938ea3" providerId="ADAL" clId="{0033418A-86BF-4F32-8DDB-8BCC17E0850B}" dt="2024-10-14T11:20:10.864" v="158" actId="1035"/>
          <ac:graphicFrameMkLst>
            <pc:docMk/>
            <pc:sldMk cId="1715337971" sldId="259"/>
            <ac:graphicFrameMk id="5" creationId="{8041610D-1974-DB0A-BE23-BA0AB7641601}"/>
          </ac:graphicFrameMkLst>
        </pc:graphicFrameChg>
        <pc:picChg chg="add mod">
          <ac:chgData name="522cs1002 (PRATYUSAKUMAR DWIBEDY)" userId="6b350590-3f52-4b02-9d9f-2cfd82938ea3" providerId="ADAL" clId="{0033418A-86BF-4F32-8DDB-8BCC17E0850B}" dt="2024-10-14T11:40:20.716" v="610"/>
          <ac:picMkLst>
            <pc:docMk/>
            <pc:sldMk cId="1715337971" sldId="259"/>
            <ac:picMk id="14" creationId="{52214DAC-E298-8F1D-A4CF-2871879599D3}"/>
          </ac:picMkLst>
        </pc:picChg>
      </pc:sldChg>
      <pc:sldChg chg="addSp modSp mod">
        <pc:chgData name="522cs1002 (PRATYUSAKUMAR DWIBEDY)" userId="6b350590-3f52-4b02-9d9f-2cfd82938ea3" providerId="ADAL" clId="{0033418A-86BF-4F32-8DDB-8BCC17E0850B}" dt="2024-10-14T12:03:26.518" v="750" actId="1076"/>
        <pc:sldMkLst>
          <pc:docMk/>
          <pc:sldMk cId="4194800978" sldId="260"/>
        </pc:sldMkLst>
        <pc:spChg chg="add mod">
          <ac:chgData name="522cs1002 (PRATYUSAKUMAR DWIBEDY)" userId="6b350590-3f52-4b02-9d9f-2cfd82938ea3" providerId="ADAL" clId="{0033418A-86BF-4F32-8DDB-8BCC17E0850B}" dt="2024-10-14T11:20:39.379" v="185" actId="1076"/>
          <ac:spMkLst>
            <pc:docMk/>
            <pc:sldMk cId="4194800978" sldId="260"/>
            <ac:spMk id="2" creationId="{9D5B1598-1FAA-FC79-425F-A4AAAFBD32AF}"/>
          </ac:spMkLst>
        </pc:spChg>
        <pc:spChg chg="mod">
          <ac:chgData name="522cs1002 (PRATYUSAKUMAR DWIBEDY)" userId="6b350590-3f52-4b02-9d9f-2cfd82938ea3" providerId="ADAL" clId="{0033418A-86BF-4F32-8DDB-8BCC17E0850B}" dt="2024-10-14T12:03:24.698" v="749" actId="404"/>
          <ac:spMkLst>
            <pc:docMk/>
            <pc:sldMk cId="4194800978" sldId="260"/>
            <ac:spMk id="4" creationId="{7848A026-D140-105C-15DC-2993B623195D}"/>
          </ac:spMkLst>
        </pc:spChg>
        <pc:grpChg chg="mod">
          <ac:chgData name="522cs1002 (PRATYUSAKUMAR DWIBEDY)" userId="6b350590-3f52-4b02-9d9f-2cfd82938ea3" providerId="ADAL" clId="{0033418A-86BF-4F32-8DDB-8BCC17E0850B}" dt="2024-10-14T12:03:26.518" v="750" actId="1076"/>
          <ac:grpSpMkLst>
            <pc:docMk/>
            <pc:sldMk cId="4194800978" sldId="260"/>
            <ac:grpSpMk id="12" creationId="{4F75678B-5011-EDD8-BB41-EEA3909A230A}"/>
          </ac:grpSpMkLst>
        </pc:grpChg>
        <pc:picChg chg="add mod">
          <ac:chgData name="522cs1002 (PRATYUSAKUMAR DWIBEDY)" userId="6b350590-3f52-4b02-9d9f-2cfd82938ea3" providerId="ADAL" clId="{0033418A-86BF-4F32-8DDB-8BCC17E0850B}" dt="2024-10-14T11:40:26.325" v="611"/>
          <ac:picMkLst>
            <pc:docMk/>
            <pc:sldMk cId="4194800978" sldId="260"/>
            <ac:picMk id="3" creationId="{51978254-A218-93E7-8912-E30CC887660A}"/>
          </ac:picMkLst>
        </pc:picChg>
      </pc:sldChg>
      <pc:sldChg chg="addSp modSp mod">
        <pc:chgData name="522cs1002 (PRATYUSAKUMAR DWIBEDY)" userId="6b350590-3f52-4b02-9d9f-2cfd82938ea3" providerId="ADAL" clId="{0033418A-86BF-4F32-8DDB-8BCC17E0850B}" dt="2024-10-14T12:03:21.051" v="745" actId="404"/>
        <pc:sldMkLst>
          <pc:docMk/>
          <pc:sldMk cId="1480895889" sldId="261"/>
        </pc:sldMkLst>
        <pc:spChg chg="add mod">
          <ac:chgData name="522cs1002 (PRATYUSAKUMAR DWIBEDY)" userId="6b350590-3f52-4b02-9d9f-2cfd82938ea3" providerId="ADAL" clId="{0033418A-86BF-4F32-8DDB-8BCC17E0850B}" dt="2024-10-14T11:21:28.956" v="234" actId="20577"/>
          <ac:spMkLst>
            <pc:docMk/>
            <pc:sldMk cId="1480895889" sldId="261"/>
            <ac:spMk id="2" creationId="{045D0E36-8CA4-2A84-B3E5-F243FC0C43D2}"/>
          </ac:spMkLst>
        </pc:spChg>
        <pc:spChg chg="mod">
          <ac:chgData name="522cs1002 (PRATYUSAKUMAR DWIBEDY)" userId="6b350590-3f52-4b02-9d9f-2cfd82938ea3" providerId="ADAL" clId="{0033418A-86BF-4F32-8DDB-8BCC17E0850B}" dt="2024-10-14T12:03:21.051" v="745" actId="404"/>
          <ac:spMkLst>
            <pc:docMk/>
            <pc:sldMk cId="1480895889" sldId="261"/>
            <ac:spMk id="4" creationId="{7848A026-D140-105C-15DC-2993B623195D}"/>
          </ac:spMkLst>
        </pc:spChg>
        <pc:grpChg chg="mod">
          <ac:chgData name="522cs1002 (PRATYUSAKUMAR DWIBEDY)" userId="6b350590-3f52-4b02-9d9f-2cfd82938ea3" providerId="ADAL" clId="{0033418A-86BF-4F32-8DDB-8BCC17E0850B}" dt="2024-10-14T11:20:55.101" v="188" actId="1076"/>
          <ac:grpSpMkLst>
            <pc:docMk/>
            <pc:sldMk cId="1480895889" sldId="261"/>
            <ac:grpSpMk id="12" creationId="{39780D97-D987-21B7-FA39-06982A2F4D41}"/>
          </ac:grpSpMkLst>
        </pc:grpChg>
      </pc:sldChg>
      <pc:sldChg chg="addSp modSp mod">
        <pc:chgData name="522cs1002 (PRATYUSAKUMAR DWIBEDY)" userId="6b350590-3f52-4b02-9d9f-2cfd82938ea3" providerId="ADAL" clId="{0033418A-86BF-4F32-8DDB-8BCC17E0850B}" dt="2024-10-14T12:03:14.317" v="741" actId="27636"/>
        <pc:sldMkLst>
          <pc:docMk/>
          <pc:sldMk cId="394611725" sldId="262"/>
        </pc:sldMkLst>
        <pc:spChg chg="mod">
          <ac:chgData name="522cs1002 (PRATYUSAKUMAR DWIBEDY)" userId="6b350590-3f52-4b02-9d9f-2cfd82938ea3" providerId="ADAL" clId="{0033418A-86BF-4F32-8DDB-8BCC17E0850B}" dt="2024-10-14T12:03:14.317" v="741" actId="27636"/>
          <ac:spMkLst>
            <pc:docMk/>
            <pc:sldMk cId="394611725" sldId="262"/>
            <ac:spMk id="4" creationId="{7848A026-D140-105C-15DC-2993B623195D}"/>
          </ac:spMkLst>
        </pc:spChg>
        <pc:spChg chg="add mod">
          <ac:chgData name="522cs1002 (PRATYUSAKUMAR DWIBEDY)" userId="6b350590-3f52-4b02-9d9f-2cfd82938ea3" providerId="ADAL" clId="{0033418A-86BF-4F32-8DDB-8BCC17E0850B}" dt="2024-10-14T11:21:55.316" v="241" actId="2711"/>
          <ac:spMkLst>
            <pc:docMk/>
            <pc:sldMk cId="394611725" sldId="262"/>
            <ac:spMk id="51" creationId="{5D0DBE02-031E-85A1-D834-D6D497D3BAA2}"/>
          </ac:spMkLst>
        </pc:spChg>
        <pc:spChg chg="add mod">
          <ac:chgData name="522cs1002 (PRATYUSAKUMAR DWIBEDY)" userId="6b350590-3f52-4b02-9d9f-2cfd82938ea3" providerId="ADAL" clId="{0033418A-86BF-4F32-8DDB-8BCC17E0850B}" dt="2024-10-14T11:22:15.719" v="257" actId="14100"/>
          <ac:spMkLst>
            <pc:docMk/>
            <pc:sldMk cId="394611725" sldId="262"/>
            <ac:spMk id="53" creationId="{7B12D9A9-D2BC-22EF-5E7B-9505410165F7}"/>
          </ac:spMkLst>
        </pc:spChg>
      </pc:sldChg>
      <pc:sldChg chg="addSp delSp modSp mod">
        <pc:chgData name="522cs1002 (PRATYUSAKUMAR DWIBEDY)" userId="6b350590-3f52-4b02-9d9f-2cfd82938ea3" providerId="ADAL" clId="{0033418A-86BF-4F32-8DDB-8BCC17E0850B}" dt="2024-10-14T12:10:29.907" v="804" actId="1035"/>
        <pc:sldMkLst>
          <pc:docMk/>
          <pc:sldMk cId="3091541721" sldId="264"/>
        </pc:sldMkLst>
        <pc:spChg chg="add mod">
          <ac:chgData name="522cs1002 (PRATYUSAKUMAR DWIBEDY)" userId="6b350590-3f52-4b02-9d9f-2cfd82938ea3" providerId="ADAL" clId="{0033418A-86BF-4F32-8DDB-8BCC17E0850B}" dt="2024-10-14T11:24:26.432" v="285" actId="20577"/>
          <ac:spMkLst>
            <pc:docMk/>
            <pc:sldMk cId="3091541721" sldId="264"/>
            <ac:spMk id="2" creationId="{0F74C564-330D-030D-E705-8FCF2F26F6E0}"/>
          </ac:spMkLst>
        </pc:spChg>
        <pc:spChg chg="add mod">
          <ac:chgData name="522cs1002 (PRATYUSAKUMAR DWIBEDY)" userId="6b350590-3f52-4b02-9d9f-2cfd82938ea3" providerId="ADAL" clId="{0033418A-86BF-4F32-8DDB-8BCC17E0850B}" dt="2024-10-14T11:29:37.790" v="357" actId="1076"/>
          <ac:spMkLst>
            <pc:docMk/>
            <pc:sldMk cId="3091541721" sldId="264"/>
            <ac:spMk id="3" creationId="{B6B7C28C-3551-1386-CEA0-3CE3C9B18D44}"/>
          </ac:spMkLst>
        </pc:spChg>
        <pc:spChg chg="del mod">
          <ac:chgData name="522cs1002 (PRATYUSAKUMAR DWIBEDY)" userId="6b350590-3f52-4b02-9d9f-2cfd82938ea3" providerId="ADAL" clId="{0033418A-86BF-4F32-8DDB-8BCC17E0850B}" dt="2024-10-14T11:24:19.504" v="277" actId="478"/>
          <ac:spMkLst>
            <pc:docMk/>
            <pc:sldMk cId="3091541721" sldId="264"/>
            <ac:spMk id="4" creationId="{7848A026-D140-105C-15DC-2993B623195D}"/>
          </ac:spMkLst>
        </pc:spChg>
        <pc:spChg chg="mod">
          <ac:chgData name="522cs1002 (PRATYUSAKUMAR DWIBEDY)" userId="6b350590-3f52-4b02-9d9f-2cfd82938ea3" providerId="ADAL" clId="{0033418A-86BF-4F32-8DDB-8BCC17E0850B}" dt="2024-10-14T12:10:29.907" v="804" actId="1035"/>
          <ac:spMkLst>
            <pc:docMk/>
            <pc:sldMk cId="3091541721" sldId="264"/>
            <ac:spMk id="35" creationId="{19365D7F-EC1E-B0B0-603A-02EAAA673AE9}"/>
          </ac:spMkLst>
        </pc:spChg>
        <pc:picChg chg="mod">
          <ac:chgData name="522cs1002 (PRATYUSAKUMAR DWIBEDY)" userId="6b350590-3f52-4b02-9d9f-2cfd82938ea3" providerId="ADAL" clId="{0033418A-86BF-4F32-8DDB-8BCC17E0850B}" dt="2024-10-14T11:29:35.420" v="356" actId="1076"/>
          <ac:picMkLst>
            <pc:docMk/>
            <pc:sldMk cId="3091541721" sldId="264"/>
            <ac:picMk id="8" creationId="{92135C2F-C6FB-6A2A-1CC3-D8443324439B}"/>
          </ac:picMkLst>
        </pc:picChg>
      </pc:sldChg>
      <pc:sldChg chg="addSp modSp mod">
        <pc:chgData name="522cs1002 (PRATYUSAKUMAR DWIBEDY)" userId="6b350590-3f52-4b02-9d9f-2cfd82938ea3" providerId="ADAL" clId="{0033418A-86BF-4F32-8DDB-8BCC17E0850B}" dt="2024-10-14T12:09:46.303" v="799" actId="1076"/>
        <pc:sldMkLst>
          <pc:docMk/>
          <pc:sldMk cId="217511491" sldId="265"/>
        </pc:sldMkLst>
        <pc:spChg chg="add mod">
          <ac:chgData name="522cs1002 (PRATYUSAKUMAR DWIBEDY)" userId="6b350590-3f52-4b02-9d9f-2cfd82938ea3" providerId="ADAL" clId="{0033418A-86BF-4F32-8DDB-8BCC17E0850B}" dt="2024-10-14T11:23:47.134" v="272" actId="14100"/>
          <ac:spMkLst>
            <pc:docMk/>
            <pc:sldMk cId="217511491" sldId="265"/>
            <ac:spMk id="2" creationId="{764B2003-18F8-7990-782A-78B1A453092F}"/>
          </ac:spMkLst>
        </pc:spChg>
        <pc:spChg chg="mod">
          <ac:chgData name="522cs1002 (PRATYUSAKUMAR DWIBEDY)" userId="6b350590-3f52-4b02-9d9f-2cfd82938ea3" providerId="ADAL" clId="{0033418A-86BF-4F32-8DDB-8BCC17E0850B}" dt="2024-10-14T11:23:49.567" v="273" actId="1076"/>
          <ac:spMkLst>
            <pc:docMk/>
            <pc:sldMk cId="217511491" sldId="265"/>
            <ac:spMk id="3" creationId="{C3C5AC41-6C8D-5C3F-1D43-2EBA8F463CDD}"/>
          </ac:spMkLst>
        </pc:spChg>
        <pc:spChg chg="mod">
          <ac:chgData name="522cs1002 (PRATYUSAKUMAR DWIBEDY)" userId="6b350590-3f52-4b02-9d9f-2cfd82938ea3" providerId="ADAL" clId="{0033418A-86BF-4F32-8DDB-8BCC17E0850B}" dt="2024-10-14T11:23:05.883" v="263" actId="21"/>
          <ac:spMkLst>
            <pc:docMk/>
            <pc:sldMk cId="217511491" sldId="265"/>
            <ac:spMk id="4" creationId="{7848A026-D140-105C-15DC-2993B623195D}"/>
          </ac:spMkLst>
        </pc:spChg>
        <pc:spChg chg="add mod">
          <ac:chgData name="522cs1002 (PRATYUSAKUMAR DWIBEDY)" userId="6b350590-3f52-4b02-9d9f-2cfd82938ea3" providerId="ADAL" clId="{0033418A-86BF-4F32-8DDB-8BCC17E0850B}" dt="2024-10-14T12:09:17.781" v="790" actId="20577"/>
          <ac:spMkLst>
            <pc:docMk/>
            <pc:sldMk cId="217511491" sldId="265"/>
            <ac:spMk id="7" creationId="{9000BD36-6380-0B36-61F7-2B1262A18ED1}"/>
          </ac:spMkLst>
        </pc:spChg>
        <pc:grpChg chg="add mod">
          <ac:chgData name="522cs1002 (PRATYUSAKUMAR DWIBEDY)" userId="6b350590-3f52-4b02-9d9f-2cfd82938ea3" providerId="ADAL" clId="{0033418A-86BF-4F32-8DDB-8BCC17E0850B}" dt="2024-10-14T12:09:46.303" v="799" actId="1076"/>
          <ac:grpSpMkLst>
            <pc:docMk/>
            <pc:sldMk cId="217511491" sldId="265"/>
            <ac:grpSpMk id="9" creationId="{869439FF-E0AF-2AF5-4047-B1A6F5BCC7CD}"/>
          </ac:grpSpMkLst>
        </pc:grpChg>
        <pc:picChg chg="mod modCrop">
          <ac:chgData name="522cs1002 (PRATYUSAKUMAR DWIBEDY)" userId="6b350590-3f52-4b02-9d9f-2cfd82938ea3" providerId="ADAL" clId="{0033418A-86BF-4F32-8DDB-8BCC17E0850B}" dt="2024-10-14T12:09:44.408" v="798" actId="164"/>
          <ac:picMkLst>
            <pc:docMk/>
            <pc:sldMk cId="217511491" sldId="265"/>
            <ac:picMk id="5" creationId="{86342F01-C99C-F70E-4B04-E33E56AF0558}"/>
          </ac:picMkLst>
        </pc:picChg>
        <pc:picChg chg="add mod modCrop">
          <ac:chgData name="522cs1002 (PRATYUSAKUMAR DWIBEDY)" userId="6b350590-3f52-4b02-9d9f-2cfd82938ea3" providerId="ADAL" clId="{0033418A-86BF-4F32-8DDB-8BCC17E0850B}" dt="2024-10-14T12:09:44.408" v="798" actId="164"/>
          <ac:picMkLst>
            <pc:docMk/>
            <pc:sldMk cId="217511491" sldId="265"/>
            <ac:picMk id="8" creationId="{1A95DB68-B0C4-CB42-F82F-BCBB69B87145}"/>
          </ac:picMkLst>
        </pc:picChg>
      </pc:sldChg>
      <pc:sldChg chg="addSp modSp mod">
        <pc:chgData name="522cs1002 (PRATYUSAKUMAR DWIBEDY)" userId="6b350590-3f52-4b02-9d9f-2cfd82938ea3" providerId="ADAL" clId="{0033418A-86BF-4F32-8DDB-8BCC17E0850B}" dt="2024-10-14T11:25:05.742" v="288" actId="113"/>
        <pc:sldMkLst>
          <pc:docMk/>
          <pc:sldMk cId="199725093" sldId="266"/>
        </pc:sldMkLst>
        <pc:spChg chg="add mod">
          <ac:chgData name="522cs1002 (PRATYUSAKUMAR DWIBEDY)" userId="6b350590-3f52-4b02-9d9f-2cfd82938ea3" providerId="ADAL" clId="{0033418A-86BF-4F32-8DDB-8BCC17E0850B}" dt="2024-10-14T11:25:03.865" v="287"/>
          <ac:spMkLst>
            <pc:docMk/>
            <pc:sldMk cId="199725093" sldId="266"/>
            <ac:spMk id="2" creationId="{8C790B94-F747-5DFC-6613-1AF1E95CA7EE}"/>
          </ac:spMkLst>
        </pc:spChg>
        <pc:spChg chg="mod">
          <ac:chgData name="522cs1002 (PRATYUSAKUMAR DWIBEDY)" userId="6b350590-3f52-4b02-9d9f-2cfd82938ea3" providerId="ADAL" clId="{0033418A-86BF-4F32-8DDB-8BCC17E0850B}" dt="2024-10-14T11:25:05.742" v="288" actId="113"/>
          <ac:spMkLst>
            <pc:docMk/>
            <pc:sldMk cId="199725093" sldId="266"/>
            <ac:spMk id="35" creationId="{19365D7F-EC1E-B0B0-603A-02EAAA673AE9}"/>
          </ac:spMkLst>
        </pc:spChg>
      </pc:sldChg>
      <pc:sldChg chg="addSp delSp modSp mod">
        <pc:chgData name="522cs1002 (PRATYUSAKUMAR DWIBEDY)" userId="6b350590-3f52-4b02-9d9f-2cfd82938ea3" providerId="ADAL" clId="{0033418A-86BF-4F32-8DDB-8BCC17E0850B}" dt="2024-10-14T11:25:55.002" v="297" actId="478"/>
        <pc:sldMkLst>
          <pc:docMk/>
          <pc:sldMk cId="1694001093" sldId="267"/>
        </pc:sldMkLst>
        <pc:spChg chg="add mod">
          <ac:chgData name="522cs1002 (PRATYUSAKUMAR DWIBEDY)" userId="6b350590-3f52-4b02-9d9f-2cfd82938ea3" providerId="ADAL" clId="{0033418A-86BF-4F32-8DDB-8BCC17E0850B}" dt="2024-10-14T11:25:44.577" v="293" actId="179"/>
          <ac:spMkLst>
            <pc:docMk/>
            <pc:sldMk cId="1694001093" sldId="267"/>
            <ac:spMk id="2" creationId="{0C759A2F-2667-C7FD-D06A-2FE0471A768B}"/>
          </ac:spMkLst>
        </pc:spChg>
        <pc:spChg chg="mod">
          <ac:chgData name="522cs1002 (PRATYUSAKUMAR DWIBEDY)" userId="6b350590-3f52-4b02-9d9f-2cfd82938ea3" providerId="ADAL" clId="{0033418A-86BF-4F32-8DDB-8BCC17E0850B}" dt="2024-10-14T11:25:47.932" v="294" actId="2711"/>
          <ac:spMkLst>
            <pc:docMk/>
            <pc:sldMk cId="1694001093" sldId="267"/>
            <ac:spMk id="3" creationId="{C3C5AC41-6C8D-5C3F-1D43-2EBA8F463CDD}"/>
          </ac:spMkLst>
        </pc:spChg>
        <pc:spChg chg="del mod">
          <ac:chgData name="522cs1002 (PRATYUSAKUMAR DWIBEDY)" userId="6b350590-3f52-4b02-9d9f-2cfd82938ea3" providerId="ADAL" clId="{0033418A-86BF-4F32-8DDB-8BCC17E0850B}" dt="2024-10-14T11:25:55.002" v="297" actId="478"/>
          <ac:spMkLst>
            <pc:docMk/>
            <pc:sldMk cId="1694001093" sldId="267"/>
            <ac:spMk id="4" creationId="{7848A026-D140-105C-15DC-2993B623195D}"/>
          </ac:spMkLst>
        </pc:spChg>
        <pc:picChg chg="mod">
          <ac:chgData name="522cs1002 (PRATYUSAKUMAR DWIBEDY)" userId="6b350590-3f52-4b02-9d9f-2cfd82938ea3" providerId="ADAL" clId="{0033418A-86BF-4F32-8DDB-8BCC17E0850B}" dt="2024-10-14T11:25:52.732" v="296" actId="1076"/>
          <ac:picMkLst>
            <pc:docMk/>
            <pc:sldMk cId="1694001093" sldId="267"/>
            <ac:picMk id="8" creationId="{E4EE23D9-853D-D9C6-B2A0-D47EA5C37663}"/>
          </ac:picMkLst>
        </pc:picChg>
      </pc:sldChg>
      <pc:sldChg chg="addSp modSp mod">
        <pc:chgData name="522cs1002 (PRATYUSAKUMAR DWIBEDY)" userId="6b350590-3f52-4b02-9d9f-2cfd82938ea3" providerId="ADAL" clId="{0033418A-86BF-4F32-8DDB-8BCC17E0850B}" dt="2024-10-14T11:49:23.538" v="712" actId="1076"/>
        <pc:sldMkLst>
          <pc:docMk/>
          <pc:sldMk cId="1187256225" sldId="268"/>
        </pc:sldMkLst>
        <pc:spChg chg="mod">
          <ac:chgData name="522cs1002 (PRATYUSAKUMAR DWIBEDY)" userId="6b350590-3f52-4b02-9d9f-2cfd82938ea3" providerId="ADAL" clId="{0033418A-86BF-4F32-8DDB-8BCC17E0850B}" dt="2024-10-14T11:47:14.422" v="629" actId="1076"/>
          <ac:spMkLst>
            <pc:docMk/>
            <pc:sldMk cId="1187256225" sldId="268"/>
            <ac:spMk id="4" creationId="{7848A026-D140-105C-15DC-2993B623195D}"/>
          </ac:spMkLst>
        </pc:spChg>
        <pc:spChg chg="add mod">
          <ac:chgData name="522cs1002 (PRATYUSAKUMAR DWIBEDY)" userId="6b350590-3f52-4b02-9d9f-2cfd82938ea3" providerId="ADAL" clId="{0033418A-86BF-4F32-8DDB-8BCC17E0850B}" dt="2024-10-14T11:48:42.174" v="684" actId="1076"/>
          <ac:spMkLst>
            <pc:docMk/>
            <pc:sldMk cId="1187256225" sldId="268"/>
            <ac:spMk id="5" creationId="{9894A01E-345F-454B-87AC-771AF0213674}"/>
          </ac:spMkLst>
        </pc:spChg>
        <pc:spChg chg="add mod">
          <ac:chgData name="522cs1002 (PRATYUSAKUMAR DWIBEDY)" userId="6b350590-3f52-4b02-9d9f-2cfd82938ea3" providerId="ADAL" clId="{0033418A-86BF-4F32-8DDB-8BCC17E0850B}" dt="2024-10-14T11:49:17.567" v="709" actId="1076"/>
          <ac:spMkLst>
            <pc:docMk/>
            <pc:sldMk cId="1187256225" sldId="268"/>
            <ac:spMk id="7" creationId="{0FF30C76-C014-2970-A8FD-2C544363A245}"/>
          </ac:spMkLst>
        </pc:spChg>
        <pc:picChg chg="add mod">
          <ac:chgData name="522cs1002 (PRATYUSAKUMAR DWIBEDY)" userId="6b350590-3f52-4b02-9d9f-2cfd82938ea3" providerId="ADAL" clId="{0033418A-86BF-4F32-8DDB-8BCC17E0850B}" dt="2024-10-14T11:49:23.538" v="712" actId="1076"/>
          <ac:picMkLst>
            <pc:docMk/>
            <pc:sldMk cId="1187256225" sldId="268"/>
            <ac:picMk id="3" creationId="{BE391528-9705-C54F-A654-7ACCFAB8CA88}"/>
          </ac:picMkLst>
        </pc:picChg>
      </pc:sldChg>
      <pc:sldChg chg="addSp delSp modSp mod">
        <pc:chgData name="522cs1002 (PRATYUSAKUMAR DWIBEDY)" userId="6b350590-3f52-4b02-9d9f-2cfd82938ea3" providerId="ADAL" clId="{0033418A-86BF-4F32-8DDB-8BCC17E0850B}" dt="2024-10-14T11:30:03.411" v="380" actId="1076"/>
        <pc:sldMkLst>
          <pc:docMk/>
          <pc:sldMk cId="2650956197" sldId="269"/>
        </pc:sldMkLst>
        <pc:spChg chg="mod">
          <ac:chgData name="522cs1002 (PRATYUSAKUMAR DWIBEDY)" userId="6b350590-3f52-4b02-9d9f-2cfd82938ea3" providerId="ADAL" clId="{0033418A-86BF-4F32-8DDB-8BCC17E0850B}" dt="2024-10-14T11:26:14.227" v="307" actId="1076"/>
          <ac:spMkLst>
            <pc:docMk/>
            <pc:sldMk cId="2650956197" sldId="269"/>
            <ac:spMk id="2" creationId="{C3F312CD-9B7D-05C3-BB9C-6781CCC64B9F}"/>
          </ac:spMkLst>
        </pc:spChg>
        <pc:spChg chg="add mod">
          <ac:chgData name="522cs1002 (PRATYUSAKUMAR DWIBEDY)" userId="6b350590-3f52-4b02-9d9f-2cfd82938ea3" providerId="ADAL" clId="{0033418A-86BF-4F32-8DDB-8BCC17E0850B}" dt="2024-10-14T11:26:08.293" v="306" actId="20577"/>
          <ac:spMkLst>
            <pc:docMk/>
            <pc:sldMk cId="2650956197" sldId="269"/>
            <ac:spMk id="3" creationId="{E4A2FA6B-06A3-6946-A21E-75B1AC0289CC}"/>
          </ac:spMkLst>
        </pc:spChg>
        <pc:spChg chg="del">
          <ac:chgData name="522cs1002 (PRATYUSAKUMAR DWIBEDY)" userId="6b350590-3f52-4b02-9d9f-2cfd82938ea3" providerId="ADAL" clId="{0033418A-86BF-4F32-8DDB-8BCC17E0850B}" dt="2024-10-14T11:26:05.153" v="299" actId="478"/>
          <ac:spMkLst>
            <pc:docMk/>
            <pc:sldMk cId="2650956197" sldId="269"/>
            <ac:spMk id="4" creationId="{7848A026-D140-105C-15DC-2993B623195D}"/>
          </ac:spMkLst>
        </pc:spChg>
        <pc:spChg chg="add mod">
          <ac:chgData name="522cs1002 (PRATYUSAKUMAR DWIBEDY)" userId="6b350590-3f52-4b02-9d9f-2cfd82938ea3" providerId="ADAL" clId="{0033418A-86BF-4F32-8DDB-8BCC17E0850B}" dt="2024-10-14T11:30:03.411" v="380" actId="1076"/>
          <ac:spMkLst>
            <pc:docMk/>
            <pc:sldMk cId="2650956197" sldId="269"/>
            <ac:spMk id="5" creationId="{552CDB88-DAAC-D75A-981B-290C5EE5A746}"/>
          </ac:spMkLst>
        </pc:spChg>
        <pc:picChg chg="mod">
          <ac:chgData name="522cs1002 (PRATYUSAKUMAR DWIBEDY)" userId="6b350590-3f52-4b02-9d9f-2cfd82938ea3" providerId="ADAL" clId="{0033418A-86BF-4F32-8DDB-8BCC17E0850B}" dt="2024-10-14T11:26:18.763" v="309" actId="1076"/>
          <ac:picMkLst>
            <pc:docMk/>
            <pc:sldMk cId="2650956197" sldId="269"/>
            <ac:picMk id="6" creationId="{9FDBF0EF-D3D3-9397-32F6-0867253B0456}"/>
          </ac:picMkLst>
        </pc:picChg>
      </pc:sldChg>
      <pc:sldChg chg="modSp mod">
        <pc:chgData name="522cs1002 (PRATYUSAKUMAR DWIBEDY)" userId="6b350590-3f52-4b02-9d9f-2cfd82938ea3" providerId="ADAL" clId="{0033418A-86BF-4F32-8DDB-8BCC17E0850B}" dt="2024-10-14T11:26:46.537" v="312" actId="113"/>
        <pc:sldMkLst>
          <pc:docMk/>
          <pc:sldMk cId="3029719208" sldId="270"/>
        </pc:sldMkLst>
        <pc:spChg chg="mod">
          <ac:chgData name="522cs1002 (PRATYUSAKUMAR DWIBEDY)" userId="6b350590-3f52-4b02-9d9f-2cfd82938ea3" providerId="ADAL" clId="{0033418A-86BF-4F32-8DDB-8BCC17E0850B}" dt="2024-10-14T11:26:46.537" v="312" actId="113"/>
          <ac:spMkLst>
            <pc:docMk/>
            <pc:sldMk cId="3029719208" sldId="270"/>
            <ac:spMk id="3" creationId="{05E966AB-08A8-6982-3A03-C60B65FFFD5F}"/>
          </ac:spMkLst>
        </pc:spChg>
      </pc:sldChg>
      <pc:sldChg chg="addSp delSp modSp mod">
        <pc:chgData name="522cs1002 (PRATYUSAKUMAR DWIBEDY)" userId="6b350590-3f52-4b02-9d9f-2cfd82938ea3" providerId="ADAL" clId="{0033418A-86BF-4F32-8DDB-8BCC17E0850B}" dt="2024-10-14T11:27:10.574" v="318" actId="1076"/>
        <pc:sldMkLst>
          <pc:docMk/>
          <pc:sldMk cId="1293791200" sldId="271"/>
        </pc:sldMkLst>
        <pc:spChg chg="add mod">
          <ac:chgData name="522cs1002 (PRATYUSAKUMAR DWIBEDY)" userId="6b350590-3f52-4b02-9d9f-2cfd82938ea3" providerId="ADAL" clId="{0033418A-86BF-4F32-8DDB-8BCC17E0850B}" dt="2024-10-14T11:27:05.867" v="316" actId="179"/>
          <ac:spMkLst>
            <pc:docMk/>
            <pc:sldMk cId="1293791200" sldId="271"/>
            <ac:spMk id="2" creationId="{B7E6D944-F875-4F7F-87B9-830FA3B250A4}"/>
          </ac:spMkLst>
        </pc:spChg>
        <pc:spChg chg="del mod">
          <ac:chgData name="522cs1002 (PRATYUSAKUMAR DWIBEDY)" userId="6b350590-3f52-4b02-9d9f-2cfd82938ea3" providerId="ADAL" clId="{0033418A-86BF-4F32-8DDB-8BCC17E0850B}" dt="2024-10-14T11:27:07.295" v="317" actId="478"/>
          <ac:spMkLst>
            <pc:docMk/>
            <pc:sldMk cId="1293791200" sldId="271"/>
            <ac:spMk id="4" creationId="{7848A026-D140-105C-15DC-2993B623195D}"/>
          </ac:spMkLst>
        </pc:spChg>
        <pc:spChg chg="mod">
          <ac:chgData name="522cs1002 (PRATYUSAKUMAR DWIBEDY)" userId="6b350590-3f52-4b02-9d9f-2cfd82938ea3" providerId="ADAL" clId="{0033418A-86BF-4F32-8DDB-8BCC17E0850B}" dt="2024-10-14T11:27:10.574" v="318" actId="1076"/>
          <ac:spMkLst>
            <pc:docMk/>
            <pc:sldMk cId="1293791200" sldId="271"/>
            <ac:spMk id="5" creationId="{B4EBBB12-1159-0AA8-518E-0C07B0ED63E4}"/>
          </ac:spMkLst>
        </pc:spChg>
      </pc:sldChg>
      <pc:sldChg chg="addSp delSp modSp mod">
        <pc:chgData name="522cs1002 (PRATYUSAKUMAR DWIBEDY)" userId="6b350590-3f52-4b02-9d9f-2cfd82938ea3" providerId="ADAL" clId="{0033418A-86BF-4F32-8DDB-8BCC17E0850B}" dt="2024-10-14T11:27:35.647" v="326" actId="1076"/>
        <pc:sldMkLst>
          <pc:docMk/>
          <pc:sldMk cId="2248747725" sldId="272"/>
        </pc:sldMkLst>
        <pc:spChg chg="add mod">
          <ac:chgData name="522cs1002 (PRATYUSAKUMAR DWIBEDY)" userId="6b350590-3f52-4b02-9d9f-2cfd82938ea3" providerId="ADAL" clId="{0033418A-86BF-4F32-8DDB-8BCC17E0850B}" dt="2024-10-14T11:27:26.842" v="323" actId="179"/>
          <ac:spMkLst>
            <pc:docMk/>
            <pc:sldMk cId="2248747725" sldId="272"/>
            <ac:spMk id="2" creationId="{82340860-B509-03DF-D617-49315CC5FD1A}"/>
          </ac:spMkLst>
        </pc:spChg>
        <pc:spChg chg="del mod">
          <ac:chgData name="522cs1002 (PRATYUSAKUMAR DWIBEDY)" userId="6b350590-3f52-4b02-9d9f-2cfd82938ea3" providerId="ADAL" clId="{0033418A-86BF-4F32-8DDB-8BCC17E0850B}" dt="2024-10-14T11:27:23.055" v="321" actId="478"/>
          <ac:spMkLst>
            <pc:docMk/>
            <pc:sldMk cId="2248747725" sldId="272"/>
            <ac:spMk id="4" creationId="{7848A026-D140-105C-15DC-2993B623195D}"/>
          </ac:spMkLst>
        </pc:spChg>
        <pc:spChg chg="mod">
          <ac:chgData name="522cs1002 (PRATYUSAKUMAR DWIBEDY)" userId="6b350590-3f52-4b02-9d9f-2cfd82938ea3" providerId="ADAL" clId="{0033418A-86BF-4F32-8DDB-8BCC17E0850B}" dt="2024-10-14T11:27:35.647" v="326" actId="1076"/>
          <ac:spMkLst>
            <pc:docMk/>
            <pc:sldMk cId="2248747725" sldId="272"/>
            <ac:spMk id="8" creationId="{AC687A03-AC5B-01D5-72C8-D421A0365DA3}"/>
          </ac:spMkLst>
        </pc:spChg>
      </pc:sldChg>
      <pc:sldChg chg="addSp modSp mod">
        <pc:chgData name="522cs1002 (PRATYUSAKUMAR DWIBEDY)" userId="6b350590-3f52-4b02-9d9f-2cfd82938ea3" providerId="ADAL" clId="{0033418A-86BF-4F32-8DDB-8BCC17E0850B}" dt="2024-10-14T11:30:25.821" v="397" actId="1076"/>
        <pc:sldMkLst>
          <pc:docMk/>
          <pc:sldMk cId="2445511583" sldId="273"/>
        </pc:sldMkLst>
        <pc:spChg chg="add mod">
          <ac:chgData name="522cs1002 (PRATYUSAKUMAR DWIBEDY)" userId="6b350590-3f52-4b02-9d9f-2cfd82938ea3" providerId="ADAL" clId="{0033418A-86BF-4F32-8DDB-8BCC17E0850B}" dt="2024-10-14T11:30:25.821" v="397" actId="1076"/>
          <ac:spMkLst>
            <pc:docMk/>
            <pc:sldMk cId="2445511583" sldId="273"/>
            <ac:spMk id="2" creationId="{868189EA-3E42-CF5E-DCB0-26086E3D3183}"/>
          </ac:spMkLst>
        </pc:spChg>
        <pc:spChg chg="mod">
          <ac:chgData name="522cs1002 (PRATYUSAKUMAR DWIBEDY)" userId="6b350590-3f52-4b02-9d9f-2cfd82938ea3" providerId="ADAL" clId="{0033418A-86BF-4F32-8DDB-8BCC17E0850B}" dt="2024-10-14T11:27:50.499" v="327" actId="1076"/>
          <ac:spMkLst>
            <pc:docMk/>
            <pc:sldMk cId="2445511583" sldId="273"/>
            <ac:spMk id="5" creationId="{394F5A4A-4CD9-7B16-A557-B00150CE1DA9}"/>
          </ac:spMkLst>
        </pc:spChg>
        <pc:picChg chg="mod">
          <ac:chgData name="522cs1002 (PRATYUSAKUMAR DWIBEDY)" userId="6b350590-3f52-4b02-9d9f-2cfd82938ea3" providerId="ADAL" clId="{0033418A-86BF-4F32-8DDB-8BCC17E0850B}" dt="2024-10-14T11:27:53.501" v="328" actId="1076"/>
          <ac:picMkLst>
            <pc:docMk/>
            <pc:sldMk cId="2445511583" sldId="273"/>
            <ac:picMk id="3" creationId="{0DB8F8A7-EA1D-C3F3-90BE-2A21A42FE24D}"/>
          </ac:picMkLst>
        </pc:picChg>
      </pc:sldChg>
      <pc:sldChg chg="addSp modSp mod">
        <pc:chgData name="522cs1002 (PRATYUSAKUMAR DWIBEDY)" userId="6b350590-3f52-4b02-9d9f-2cfd82938ea3" providerId="ADAL" clId="{0033418A-86BF-4F32-8DDB-8BCC17E0850B}" dt="2024-10-14T11:30:47.201" v="426" actId="1076"/>
        <pc:sldMkLst>
          <pc:docMk/>
          <pc:sldMk cId="1907355193" sldId="274"/>
        </pc:sldMkLst>
        <pc:spChg chg="add mod">
          <ac:chgData name="522cs1002 (PRATYUSAKUMAR DWIBEDY)" userId="6b350590-3f52-4b02-9d9f-2cfd82938ea3" providerId="ADAL" clId="{0033418A-86BF-4F32-8DDB-8BCC17E0850B}" dt="2024-10-14T11:30:47.201" v="426" actId="1076"/>
          <ac:spMkLst>
            <pc:docMk/>
            <pc:sldMk cId="1907355193" sldId="274"/>
            <ac:spMk id="3" creationId="{0972728C-7148-2637-7C2A-0FC098928B11}"/>
          </ac:spMkLst>
        </pc:spChg>
        <pc:spChg chg="add mod">
          <ac:chgData name="522cs1002 (PRATYUSAKUMAR DWIBEDY)" userId="6b350590-3f52-4b02-9d9f-2cfd82938ea3" providerId="ADAL" clId="{0033418A-86BF-4F32-8DDB-8BCC17E0850B}" dt="2024-10-14T11:30:44.655" v="425" actId="1076"/>
          <ac:spMkLst>
            <pc:docMk/>
            <pc:sldMk cId="1907355193" sldId="274"/>
            <ac:spMk id="5" creationId="{EF81D45A-BB41-4CE5-340C-B00C58326B33}"/>
          </ac:spMkLst>
        </pc:spChg>
        <pc:picChg chg="mod">
          <ac:chgData name="522cs1002 (PRATYUSAKUMAR DWIBEDY)" userId="6b350590-3f52-4b02-9d9f-2cfd82938ea3" providerId="ADAL" clId="{0033418A-86BF-4F32-8DDB-8BCC17E0850B}" dt="2024-10-14T11:28:52.241" v="346" actId="1076"/>
          <ac:picMkLst>
            <pc:docMk/>
            <pc:sldMk cId="1907355193" sldId="274"/>
            <ac:picMk id="4" creationId="{2FE165E9-6D25-3BD0-FE29-7D2111111FDA}"/>
          </ac:picMkLst>
        </pc:picChg>
      </pc:sldChg>
      <pc:sldChg chg="modSp mod">
        <pc:chgData name="522cs1002 (PRATYUSAKUMAR DWIBEDY)" userId="6b350590-3f52-4b02-9d9f-2cfd82938ea3" providerId="ADAL" clId="{0033418A-86BF-4F32-8DDB-8BCC17E0850B}" dt="2024-10-14T11:28:40.518" v="344" actId="1076"/>
        <pc:sldMkLst>
          <pc:docMk/>
          <pc:sldMk cId="1732637193" sldId="275"/>
        </pc:sldMkLst>
        <pc:spChg chg="mod">
          <ac:chgData name="522cs1002 (PRATYUSAKUMAR DWIBEDY)" userId="6b350590-3f52-4b02-9d9f-2cfd82938ea3" providerId="ADAL" clId="{0033418A-86BF-4F32-8DDB-8BCC17E0850B}" dt="2024-10-14T11:28:40.518" v="344" actId="1076"/>
          <ac:spMkLst>
            <pc:docMk/>
            <pc:sldMk cId="1732637193" sldId="275"/>
            <ac:spMk id="2" creationId="{4C463F69-3C6A-8FDD-89BA-E848D2207203}"/>
          </ac:spMkLst>
        </pc:spChg>
      </pc:sldChg>
      <pc:sldChg chg="addSp delSp modSp mod">
        <pc:chgData name="522cs1002 (PRATYUSAKUMAR DWIBEDY)" userId="6b350590-3f52-4b02-9d9f-2cfd82938ea3" providerId="ADAL" clId="{0033418A-86BF-4F32-8DDB-8BCC17E0850B}" dt="2024-10-14T11:31:11.727" v="433" actId="1076"/>
        <pc:sldMkLst>
          <pc:docMk/>
          <pc:sldMk cId="140429108" sldId="276"/>
        </pc:sldMkLst>
        <pc:spChg chg="add mod">
          <ac:chgData name="522cs1002 (PRATYUSAKUMAR DWIBEDY)" userId="6b350590-3f52-4b02-9d9f-2cfd82938ea3" providerId="ADAL" clId="{0033418A-86BF-4F32-8DDB-8BCC17E0850B}" dt="2024-10-14T11:31:07.856" v="431" actId="179"/>
          <ac:spMkLst>
            <pc:docMk/>
            <pc:sldMk cId="140429108" sldId="276"/>
            <ac:spMk id="2" creationId="{56E118FB-2483-D587-5917-08432E9DF178}"/>
          </ac:spMkLst>
        </pc:spChg>
        <pc:spChg chg="del mod">
          <ac:chgData name="522cs1002 (PRATYUSAKUMAR DWIBEDY)" userId="6b350590-3f52-4b02-9d9f-2cfd82938ea3" providerId="ADAL" clId="{0033418A-86BF-4F32-8DDB-8BCC17E0850B}" dt="2024-10-14T11:31:03.954" v="429" actId="478"/>
          <ac:spMkLst>
            <pc:docMk/>
            <pc:sldMk cId="140429108" sldId="276"/>
            <ac:spMk id="4" creationId="{DB8F5C33-9943-762F-CA3A-D630E34D55B5}"/>
          </ac:spMkLst>
        </pc:spChg>
        <pc:spChg chg="mod">
          <ac:chgData name="522cs1002 (PRATYUSAKUMAR DWIBEDY)" userId="6b350590-3f52-4b02-9d9f-2cfd82938ea3" providerId="ADAL" clId="{0033418A-86BF-4F32-8DDB-8BCC17E0850B}" dt="2024-10-14T11:31:10.038" v="432" actId="1076"/>
          <ac:spMkLst>
            <pc:docMk/>
            <pc:sldMk cId="140429108" sldId="276"/>
            <ac:spMk id="5" creationId="{1E3B12A0-AE01-8AC3-131E-98F2F605037A}"/>
          </ac:spMkLst>
        </pc:spChg>
        <pc:spChg chg="mod">
          <ac:chgData name="522cs1002 (PRATYUSAKUMAR DWIBEDY)" userId="6b350590-3f52-4b02-9d9f-2cfd82938ea3" providerId="ADAL" clId="{0033418A-86BF-4F32-8DDB-8BCC17E0850B}" dt="2024-10-14T11:31:11.727" v="433" actId="1076"/>
          <ac:spMkLst>
            <pc:docMk/>
            <pc:sldMk cId="140429108" sldId="276"/>
            <ac:spMk id="7" creationId="{DBD05E5F-035A-DCE7-8317-F9081ABB2F56}"/>
          </ac:spMkLst>
        </pc:spChg>
      </pc:sldChg>
      <pc:sldChg chg="addSp delSp modSp mod">
        <pc:chgData name="522cs1002 (PRATYUSAKUMAR DWIBEDY)" userId="6b350590-3f52-4b02-9d9f-2cfd82938ea3" providerId="ADAL" clId="{0033418A-86BF-4F32-8DDB-8BCC17E0850B}" dt="2024-10-14T11:34:10.930" v="515" actId="179"/>
        <pc:sldMkLst>
          <pc:docMk/>
          <pc:sldMk cId="4100724664" sldId="277"/>
        </pc:sldMkLst>
        <pc:spChg chg="del mod">
          <ac:chgData name="522cs1002 (PRATYUSAKUMAR DWIBEDY)" userId="6b350590-3f52-4b02-9d9f-2cfd82938ea3" providerId="ADAL" clId="{0033418A-86BF-4F32-8DDB-8BCC17E0850B}" dt="2024-10-14T11:34:07.449" v="513" actId="478"/>
          <ac:spMkLst>
            <pc:docMk/>
            <pc:sldMk cId="4100724664" sldId="277"/>
            <ac:spMk id="2" creationId="{50B79E3B-A480-D7F5-D933-19C82E4E3267}"/>
          </ac:spMkLst>
        </pc:spChg>
        <pc:spChg chg="add mod">
          <ac:chgData name="522cs1002 (PRATYUSAKUMAR DWIBEDY)" userId="6b350590-3f52-4b02-9d9f-2cfd82938ea3" providerId="ADAL" clId="{0033418A-86BF-4F32-8DDB-8BCC17E0850B}" dt="2024-10-14T11:31:34.423" v="458" actId="1076"/>
          <ac:spMkLst>
            <pc:docMk/>
            <pc:sldMk cId="4100724664" sldId="277"/>
            <ac:spMk id="3" creationId="{F8684F5D-8C2C-3DB1-D285-B70E6AD51B4F}"/>
          </ac:spMkLst>
        </pc:spChg>
        <pc:spChg chg="add mod">
          <ac:chgData name="522cs1002 (PRATYUSAKUMAR DWIBEDY)" userId="6b350590-3f52-4b02-9d9f-2cfd82938ea3" providerId="ADAL" clId="{0033418A-86BF-4F32-8DDB-8BCC17E0850B}" dt="2024-10-14T11:34:10.930" v="515" actId="179"/>
          <ac:spMkLst>
            <pc:docMk/>
            <pc:sldMk cId="4100724664" sldId="277"/>
            <ac:spMk id="4" creationId="{782D53BC-5077-9265-C3B7-306AA4B4A439}"/>
          </ac:spMkLst>
        </pc:spChg>
        <pc:picChg chg="mod">
          <ac:chgData name="522cs1002 (PRATYUSAKUMAR DWIBEDY)" userId="6b350590-3f52-4b02-9d9f-2cfd82938ea3" providerId="ADAL" clId="{0033418A-86BF-4F32-8DDB-8BCC17E0850B}" dt="2024-10-14T11:31:21.318" v="437" actId="1076"/>
          <ac:picMkLst>
            <pc:docMk/>
            <pc:sldMk cId="4100724664" sldId="277"/>
            <ac:picMk id="5122" creationId="{59B160A8-E872-B2BA-9B5B-A251E16B7400}"/>
          </ac:picMkLst>
        </pc:picChg>
      </pc:sldChg>
      <pc:sldChg chg="addSp delSp modSp mod">
        <pc:chgData name="522cs1002 (PRATYUSAKUMAR DWIBEDY)" userId="6b350590-3f52-4b02-9d9f-2cfd82938ea3" providerId="ADAL" clId="{0033418A-86BF-4F32-8DDB-8BCC17E0850B}" dt="2024-10-14T11:34:17.885" v="524" actId="20577"/>
        <pc:sldMkLst>
          <pc:docMk/>
          <pc:sldMk cId="3728971078" sldId="278"/>
        </pc:sldMkLst>
        <pc:spChg chg="del mod">
          <ac:chgData name="522cs1002 (PRATYUSAKUMAR DWIBEDY)" userId="6b350590-3f52-4b02-9d9f-2cfd82938ea3" providerId="ADAL" clId="{0033418A-86BF-4F32-8DDB-8BCC17E0850B}" dt="2024-10-14T11:34:15.016" v="517" actId="478"/>
          <ac:spMkLst>
            <pc:docMk/>
            <pc:sldMk cId="3728971078" sldId="278"/>
            <ac:spMk id="2" creationId="{50B79E3B-A480-D7F5-D933-19C82E4E3267}"/>
          </ac:spMkLst>
        </pc:spChg>
        <pc:spChg chg="add mod">
          <ac:chgData name="522cs1002 (PRATYUSAKUMAR DWIBEDY)" userId="6b350590-3f52-4b02-9d9f-2cfd82938ea3" providerId="ADAL" clId="{0033418A-86BF-4F32-8DDB-8BCC17E0850B}" dt="2024-10-14T11:33:39.381" v="501" actId="1076"/>
          <ac:spMkLst>
            <pc:docMk/>
            <pc:sldMk cId="3728971078" sldId="278"/>
            <ac:spMk id="3" creationId="{524502AB-D15E-5E7B-91C2-D5EB35D22ACE}"/>
          </ac:spMkLst>
        </pc:spChg>
        <pc:spChg chg="add mod">
          <ac:chgData name="522cs1002 (PRATYUSAKUMAR DWIBEDY)" userId="6b350590-3f52-4b02-9d9f-2cfd82938ea3" providerId="ADAL" clId="{0033418A-86BF-4F32-8DDB-8BCC17E0850B}" dt="2024-10-14T11:33:34.766" v="499" actId="123"/>
          <ac:spMkLst>
            <pc:docMk/>
            <pc:sldMk cId="3728971078" sldId="278"/>
            <ac:spMk id="6" creationId="{DC6CFAE5-A494-6FF0-62B4-E303561DF665}"/>
          </ac:spMkLst>
        </pc:spChg>
        <pc:spChg chg="add mod">
          <ac:chgData name="522cs1002 (PRATYUSAKUMAR DWIBEDY)" userId="6b350590-3f52-4b02-9d9f-2cfd82938ea3" providerId="ADAL" clId="{0033418A-86BF-4F32-8DDB-8BCC17E0850B}" dt="2024-10-14T11:34:17.885" v="524" actId="20577"/>
          <ac:spMkLst>
            <pc:docMk/>
            <pc:sldMk cId="3728971078" sldId="278"/>
            <ac:spMk id="7" creationId="{FAADAA98-8265-7758-B832-4E207261868F}"/>
          </ac:spMkLst>
        </pc:spChg>
        <pc:picChg chg="mod">
          <ac:chgData name="522cs1002 (PRATYUSAKUMAR DWIBEDY)" userId="6b350590-3f52-4b02-9d9f-2cfd82938ea3" providerId="ADAL" clId="{0033418A-86BF-4F32-8DDB-8BCC17E0850B}" dt="2024-10-14T11:33:36.826" v="500" actId="14100"/>
          <ac:picMkLst>
            <pc:docMk/>
            <pc:sldMk cId="3728971078" sldId="278"/>
            <ac:picMk id="4" creationId="{BBB382E9-4C65-A3D1-E5A5-4BDDC94907EA}"/>
          </ac:picMkLst>
        </pc:picChg>
      </pc:sldChg>
      <pc:sldChg chg="addSp delSp modSp mod">
        <pc:chgData name="522cs1002 (PRATYUSAKUMAR DWIBEDY)" userId="6b350590-3f52-4b02-9d9f-2cfd82938ea3" providerId="ADAL" clId="{0033418A-86BF-4F32-8DDB-8BCC17E0850B}" dt="2024-10-14T11:34:37.262" v="530" actId="1076"/>
        <pc:sldMkLst>
          <pc:docMk/>
          <pc:sldMk cId="3777598015" sldId="279"/>
        </pc:sldMkLst>
        <pc:spChg chg="del mod">
          <ac:chgData name="522cs1002 (PRATYUSAKUMAR DWIBEDY)" userId="6b350590-3f52-4b02-9d9f-2cfd82938ea3" providerId="ADAL" clId="{0033418A-86BF-4F32-8DDB-8BCC17E0850B}" dt="2024-10-14T11:34:33.287" v="529" actId="478"/>
          <ac:spMkLst>
            <pc:docMk/>
            <pc:sldMk cId="3777598015" sldId="279"/>
            <ac:spMk id="2" creationId="{50B79E3B-A480-D7F5-D933-19C82E4E3267}"/>
          </ac:spMkLst>
        </pc:spChg>
        <pc:spChg chg="add mod">
          <ac:chgData name="522cs1002 (PRATYUSAKUMAR DWIBEDY)" userId="6b350590-3f52-4b02-9d9f-2cfd82938ea3" providerId="ADAL" clId="{0033418A-86BF-4F32-8DDB-8BCC17E0850B}" dt="2024-10-14T11:34:30.132" v="528" actId="179"/>
          <ac:spMkLst>
            <pc:docMk/>
            <pc:sldMk cId="3777598015" sldId="279"/>
            <ac:spMk id="3" creationId="{D6699662-3C97-F60B-3AFA-EF02427EA527}"/>
          </ac:spMkLst>
        </pc:spChg>
        <pc:spChg chg="mod">
          <ac:chgData name="522cs1002 (PRATYUSAKUMAR DWIBEDY)" userId="6b350590-3f52-4b02-9d9f-2cfd82938ea3" providerId="ADAL" clId="{0033418A-86BF-4F32-8DDB-8BCC17E0850B}" dt="2024-10-14T11:34:37.262" v="530" actId="1076"/>
          <ac:spMkLst>
            <pc:docMk/>
            <pc:sldMk cId="3777598015" sldId="279"/>
            <ac:spMk id="5" creationId="{19D2FC64-56AC-AAEC-E913-0F6A2590D610}"/>
          </ac:spMkLst>
        </pc:spChg>
      </pc:sldChg>
      <pc:sldChg chg="addSp delSp modSp add mod">
        <pc:chgData name="522cs1002 (PRATYUSAKUMAR DWIBEDY)" userId="6b350590-3f52-4b02-9d9f-2cfd82938ea3" providerId="ADAL" clId="{0033418A-86BF-4F32-8DDB-8BCC17E0850B}" dt="2024-10-14T11:34:53.403" v="535" actId="478"/>
        <pc:sldMkLst>
          <pc:docMk/>
          <pc:sldMk cId="634485353" sldId="280"/>
        </pc:sldMkLst>
        <pc:spChg chg="del mod">
          <ac:chgData name="522cs1002 (PRATYUSAKUMAR DWIBEDY)" userId="6b350590-3f52-4b02-9d9f-2cfd82938ea3" providerId="ADAL" clId="{0033418A-86BF-4F32-8DDB-8BCC17E0850B}" dt="2024-10-14T11:34:53.403" v="535" actId="478"/>
          <ac:spMkLst>
            <pc:docMk/>
            <pc:sldMk cId="634485353" sldId="280"/>
            <ac:spMk id="2" creationId="{6A611D7C-763C-1DBA-87F3-6EBD799B6631}"/>
          </ac:spMkLst>
        </pc:spChg>
        <pc:spChg chg="add mod">
          <ac:chgData name="522cs1002 (PRATYUSAKUMAR DWIBEDY)" userId="6b350590-3f52-4b02-9d9f-2cfd82938ea3" providerId="ADAL" clId="{0033418A-86BF-4F32-8DDB-8BCC17E0850B}" dt="2024-10-14T11:34:51.227" v="534" actId="179"/>
          <ac:spMkLst>
            <pc:docMk/>
            <pc:sldMk cId="634485353" sldId="280"/>
            <ac:spMk id="3" creationId="{C14D3B7F-83BD-010F-D8CA-20ED8A3725D2}"/>
          </ac:spMkLst>
        </pc:spChg>
        <pc:spChg chg="mod">
          <ac:chgData name="522cs1002 (PRATYUSAKUMAR DWIBEDY)" userId="6b350590-3f52-4b02-9d9f-2cfd82938ea3" providerId="ADAL" clId="{0033418A-86BF-4F32-8DDB-8BCC17E0850B}" dt="2024-10-14T11:16:47.182" v="92" actId="20577"/>
          <ac:spMkLst>
            <pc:docMk/>
            <pc:sldMk cId="634485353" sldId="280"/>
            <ac:spMk id="5" creationId="{EC8D4D3C-06C3-BB7A-91D4-4EC572247D80}"/>
          </ac:spMkLst>
        </pc:spChg>
      </pc:sldChg>
      <pc:sldChg chg="addSp delSp modSp add mod">
        <pc:chgData name="522cs1002 (PRATYUSAKUMAR DWIBEDY)" userId="6b350590-3f52-4b02-9d9f-2cfd82938ea3" providerId="ADAL" clId="{0033418A-86BF-4F32-8DDB-8BCC17E0850B}" dt="2024-10-14T12:18:38.920" v="809" actId="20577"/>
        <pc:sldMkLst>
          <pc:docMk/>
          <pc:sldMk cId="320516956" sldId="281"/>
        </pc:sldMkLst>
        <pc:spChg chg="mod">
          <ac:chgData name="522cs1002 (PRATYUSAKUMAR DWIBEDY)" userId="6b350590-3f52-4b02-9d9f-2cfd82938ea3" providerId="ADAL" clId="{0033418A-86BF-4F32-8DDB-8BCC17E0850B}" dt="2024-10-14T12:04:42.167" v="778" actId="20577"/>
          <ac:spMkLst>
            <pc:docMk/>
            <pc:sldMk cId="320516956" sldId="281"/>
            <ac:spMk id="4" creationId="{D917E3D3-2E18-E85F-4DB6-9B83CE99F5F5}"/>
          </ac:spMkLst>
        </pc:spChg>
        <pc:spChg chg="del">
          <ac:chgData name="522cs1002 (PRATYUSAKUMAR DWIBEDY)" userId="6b350590-3f52-4b02-9d9f-2cfd82938ea3" providerId="ADAL" clId="{0033418A-86BF-4F32-8DDB-8BCC17E0850B}" dt="2024-10-14T12:02:53.892" v="715" actId="478"/>
          <ac:spMkLst>
            <pc:docMk/>
            <pc:sldMk cId="320516956" sldId="281"/>
            <ac:spMk id="51" creationId="{40D1028C-6048-0BEA-8396-6057AE566D20}"/>
          </ac:spMkLst>
        </pc:spChg>
        <pc:spChg chg="add mod">
          <ac:chgData name="522cs1002 (PRATYUSAKUMAR DWIBEDY)" userId="6b350590-3f52-4b02-9d9f-2cfd82938ea3" providerId="ADAL" clId="{0033418A-86BF-4F32-8DDB-8BCC17E0850B}" dt="2024-10-14T12:18:38.920" v="809" actId="20577"/>
          <ac:spMkLst>
            <pc:docMk/>
            <pc:sldMk cId="320516956" sldId="281"/>
            <ac:spMk id="52" creationId="{3F9984C8-6C91-D272-26F5-6B1E65384A60}"/>
          </ac:spMkLst>
        </pc:spChg>
        <pc:spChg chg="del">
          <ac:chgData name="522cs1002 (PRATYUSAKUMAR DWIBEDY)" userId="6b350590-3f52-4b02-9d9f-2cfd82938ea3" providerId="ADAL" clId="{0033418A-86BF-4F32-8DDB-8BCC17E0850B}" dt="2024-10-14T12:02:54.762" v="716" actId="478"/>
          <ac:spMkLst>
            <pc:docMk/>
            <pc:sldMk cId="320516956" sldId="281"/>
            <ac:spMk id="53" creationId="{4DFFA0A2-52EB-7F8D-43F1-D64FDD9961C8}"/>
          </ac:spMkLst>
        </pc:spChg>
        <pc:grpChg chg="del">
          <ac:chgData name="522cs1002 (PRATYUSAKUMAR DWIBEDY)" userId="6b350590-3f52-4b02-9d9f-2cfd82938ea3" providerId="ADAL" clId="{0033418A-86BF-4F32-8DDB-8BCC17E0850B}" dt="2024-10-14T12:02:52.852" v="714" actId="478"/>
          <ac:grpSpMkLst>
            <pc:docMk/>
            <pc:sldMk cId="320516956" sldId="281"/>
            <ac:grpSpMk id="2" creationId="{1BF73D3A-B75F-5848-B0AC-5CABB0C2A499}"/>
          </ac:grpSpMkLst>
        </pc:grpChg>
      </pc:sldChg>
      <pc:sldChg chg="addSp modSp new mod">
        <pc:chgData name="522cs1002 (PRATYUSAKUMAR DWIBEDY)" userId="6b350590-3f52-4b02-9d9f-2cfd82938ea3" providerId="ADAL" clId="{0033418A-86BF-4F32-8DDB-8BCC17E0850B}" dt="2024-10-14T12:20:26.152" v="846" actId="12789"/>
        <pc:sldMkLst>
          <pc:docMk/>
          <pc:sldMk cId="2474821334" sldId="282"/>
        </pc:sldMkLst>
        <pc:spChg chg="add mod">
          <ac:chgData name="522cs1002 (PRATYUSAKUMAR DWIBEDY)" userId="6b350590-3f52-4b02-9d9f-2cfd82938ea3" providerId="ADAL" clId="{0033418A-86BF-4F32-8DDB-8BCC17E0850B}" dt="2024-10-14T12:20:26.152" v="846" actId="12789"/>
          <ac:spMkLst>
            <pc:docMk/>
            <pc:sldMk cId="2474821334" sldId="282"/>
            <ac:spMk id="2" creationId="{16E1E8CE-78A5-2B72-F20F-1CA33C6544CB}"/>
          </ac:spMkLst>
        </pc:spChg>
      </pc:sldChg>
      <pc:sldChg chg="modSp add mod">
        <pc:chgData name="522cs1002 (PRATYUSAKUMAR DWIBEDY)" userId="6b350590-3f52-4b02-9d9f-2cfd82938ea3" providerId="ADAL" clId="{0033418A-86BF-4F32-8DDB-8BCC17E0850B}" dt="2024-10-14T12:21:51.746" v="850"/>
        <pc:sldMkLst>
          <pc:docMk/>
          <pc:sldMk cId="368637632" sldId="283"/>
        </pc:sldMkLst>
        <pc:spChg chg="mod">
          <ac:chgData name="522cs1002 (PRATYUSAKUMAR DWIBEDY)" userId="6b350590-3f52-4b02-9d9f-2cfd82938ea3" providerId="ADAL" clId="{0033418A-86BF-4F32-8DDB-8BCC17E0850B}" dt="2024-10-14T12:19:49.068" v="819"/>
          <ac:spMkLst>
            <pc:docMk/>
            <pc:sldMk cId="368637632" sldId="283"/>
            <ac:spMk id="3" creationId="{48BE8135-1C4E-95BA-E969-A11FE0FBBEA9}"/>
          </ac:spMkLst>
        </pc:spChg>
        <pc:spChg chg="mod">
          <ac:chgData name="522cs1002 (PRATYUSAKUMAR DWIBEDY)" userId="6b350590-3f52-4b02-9d9f-2cfd82938ea3" providerId="ADAL" clId="{0033418A-86BF-4F32-8DDB-8BCC17E0850B}" dt="2024-10-14T12:21:51.746" v="850"/>
          <ac:spMkLst>
            <pc:docMk/>
            <pc:sldMk cId="368637632" sldId="283"/>
            <ac:spMk id="5" creationId="{4450CCFD-A5A5-FA96-EB89-E8BE58AAC792}"/>
          </ac:spMkLst>
        </pc:spChg>
      </pc:sldChg>
      <pc:sldMasterChg chg="modSldLayout">
        <pc:chgData name="522cs1002 (PRATYUSAKUMAR DWIBEDY)" userId="6b350590-3f52-4b02-9d9f-2cfd82938ea3" providerId="ADAL" clId="{0033418A-86BF-4F32-8DDB-8BCC17E0850B}" dt="2024-10-14T11:40:03.764" v="603" actId="478"/>
        <pc:sldMasterMkLst>
          <pc:docMk/>
          <pc:sldMasterMk cId="2198832713" sldId="2147483648"/>
        </pc:sldMasterMkLst>
        <pc:sldLayoutChg chg="addSp delSp modSp mod">
          <pc:chgData name="522cs1002 (PRATYUSAKUMAR DWIBEDY)" userId="6b350590-3f52-4b02-9d9f-2cfd82938ea3" providerId="ADAL" clId="{0033418A-86BF-4F32-8DDB-8BCC17E0850B}" dt="2024-10-14T11:40:03.764" v="603" actId="478"/>
          <pc:sldLayoutMkLst>
            <pc:docMk/>
            <pc:sldMasterMk cId="2198832713" sldId="2147483648"/>
            <pc:sldLayoutMk cId="257169994" sldId="2147483649"/>
          </pc:sldLayoutMkLst>
          <pc:picChg chg="add del mod">
            <ac:chgData name="522cs1002 (PRATYUSAKUMAR DWIBEDY)" userId="6b350590-3f52-4b02-9d9f-2cfd82938ea3" providerId="ADAL" clId="{0033418A-86BF-4F32-8DDB-8BCC17E0850B}" dt="2024-10-14T11:40:03.764" v="603" actId="478"/>
            <ac:picMkLst>
              <pc:docMk/>
              <pc:sldMasterMk cId="2198832713" sldId="2147483648"/>
              <pc:sldLayoutMk cId="257169994" sldId="2147483649"/>
              <ac:picMk id="8" creationId="{B5851AA9-808D-F843-6086-D81D9A5FCCA8}"/>
            </ac:picMkLst>
          </pc:picChg>
        </pc:sldLayoutChg>
      </pc:sldMasterChg>
    </pc:docChg>
  </pc:docChgLst>
  <pc:docChgLst>
    <pc:chgData name="522cs1002 (PRATYUSAKUMAR DWIBEDY)" userId="6b350590-3f52-4b02-9d9f-2cfd82938ea3" providerId="ADAL" clId="{D495F6A6-03C6-4C0D-8FE1-66609F826352}"/>
    <pc:docChg chg="undo redo custSel addSld delSld modSld sldOrd">
      <pc:chgData name="522cs1002 (PRATYUSAKUMAR DWIBEDY)" userId="6b350590-3f52-4b02-9d9f-2cfd82938ea3" providerId="ADAL" clId="{D495F6A6-03C6-4C0D-8FE1-66609F826352}" dt="2024-10-12T15:05:22.732" v="760" actId="2711"/>
      <pc:docMkLst>
        <pc:docMk/>
      </pc:docMkLst>
      <pc:sldChg chg="modSp mod">
        <pc:chgData name="522cs1002 (PRATYUSAKUMAR DWIBEDY)" userId="6b350590-3f52-4b02-9d9f-2cfd82938ea3" providerId="ADAL" clId="{D495F6A6-03C6-4C0D-8FE1-66609F826352}" dt="2024-10-10T05:31:51.397" v="89" actId="2711"/>
        <pc:sldMkLst>
          <pc:docMk/>
          <pc:sldMk cId="2247693295" sldId="257"/>
        </pc:sldMkLst>
        <pc:spChg chg="mod">
          <ac:chgData name="522cs1002 (PRATYUSAKUMAR DWIBEDY)" userId="6b350590-3f52-4b02-9d9f-2cfd82938ea3" providerId="ADAL" clId="{D495F6A6-03C6-4C0D-8FE1-66609F826352}" dt="2024-10-10T05:31:51.397" v="89" actId="2711"/>
          <ac:spMkLst>
            <pc:docMk/>
            <pc:sldMk cId="2247693295" sldId="257"/>
            <ac:spMk id="3" creationId="{CA003145-20B2-AD54-8FA3-8737607EF502}"/>
          </ac:spMkLst>
        </pc:spChg>
      </pc:sldChg>
      <pc:sldChg chg="modSp mod">
        <pc:chgData name="522cs1002 (PRATYUSAKUMAR DWIBEDY)" userId="6b350590-3f52-4b02-9d9f-2cfd82938ea3" providerId="ADAL" clId="{D495F6A6-03C6-4C0D-8FE1-66609F826352}" dt="2024-10-10T05:32:02.451" v="90" actId="20577"/>
        <pc:sldMkLst>
          <pc:docMk/>
          <pc:sldMk cId="1913762973" sldId="258"/>
        </pc:sldMkLst>
        <pc:spChg chg="mod">
          <ac:chgData name="522cs1002 (PRATYUSAKUMAR DWIBEDY)" userId="6b350590-3f52-4b02-9d9f-2cfd82938ea3" providerId="ADAL" clId="{D495F6A6-03C6-4C0D-8FE1-66609F826352}" dt="2024-10-10T05:21:45.122" v="0" actId="1076"/>
          <ac:spMkLst>
            <pc:docMk/>
            <pc:sldMk cId="1913762973" sldId="258"/>
            <ac:spMk id="3" creationId="{B4CBE045-3C5F-9AF9-5D65-7F9DAB8AA180}"/>
          </ac:spMkLst>
        </pc:spChg>
        <pc:spChg chg="mod">
          <ac:chgData name="522cs1002 (PRATYUSAKUMAR DWIBEDY)" userId="6b350590-3f52-4b02-9d9f-2cfd82938ea3" providerId="ADAL" clId="{D495F6A6-03C6-4C0D-8FE1-66609F826352}" dt="2024-10-10T05:32:02.451" v="90" actId="20577"/>
          <ac:spMkLst>
            <pc:docMk/>
            <pc:sldMk cId="1913762973" sldId="258"/>
            <ac:spMk id="4" creationId="{7848A026-D140-105C-15DC-2993B623195D}"/>
          </ac:spMkLst>
        </pc:spChg>
      </pc:sldChg>
      <pc:sldChg chg="addSp modSp add mod">
        <pc:chgData name="522cs1002 (PRATYUSAKUMAR DWIBEDY)" userId="6b350590-3f52-4b02-9d9f-2cfd82938ea3" providerId="ADAL" clId="{D495F6A6-03C6-4C0D-8FE1-66609F826352}" dt="2024-10-10T05:27:18.251" v="33" actId="1036"/>
        <pc:sldMkLst>
          <pc:docMk/>
          <pc:sldMk cId="1715337971" sldId="259"/>
        </pc:sldMkLst>
        <pc:spChg chg="mod">
          <ac:chgData name="522cs1002 (PRATYUSAKUMAR DWIBEDY)" userId="6b350590-3f52-4b02-9d9f-2cfd82938ea3" providerId="ADAL" clId="{D495F6A6-03C6-4C0D-8FE1-66609F826352}" dt="2024-10-10T05:26:34.323" v="18"/>
          <ac:spMkLst>
            <pc:docMk/>
            <pc:sldMk cId="1715337971" sldId="259"/>
            <ac:spMk id="3" creationId="{B4CBE045-3C5F-9AF9-5D65-7F9DAB8AA180}"/>
          </ac:spMkLst>
        </pc:spChg>
        <pc:spChg chg="mod">
          <ac:chgData name="522cs1002 (PRATYUSAKUMAR DWIBEDY)" userId="6b350590-3f52-4b02-9d9f-2cfd82938ea3" providerId="ADAL" clId="{D495F6A6-03C6-4C0D-8FE1-66609F826352}" dt="2024-10-10T05:22:12.724" v="17" actId="20577"/>
          <ac:spMkLst>
            <pc:docMk/>
            <pc:sldMk cId="1715337971" sldId="259"/>
            <ac:spMk id="4" creationId="{7848A026-D140-105C-15DC-2993B623195D}"/>
          </ac:spMkLst>
        </pc:spChg>
        <pc:spChg chg="mod">
          <ac:chgData name="522cs1002 (PRATYUSAKUMAR DWIBEDY)" userId="6b350590-3f52-4b02-9d9f-2cfd82938ea3" providerId="ADAL" clId="{D495F6A6-03C6-4C0D-8FE1-66609F826352}" dt="2024-10-10T05:26:49.570" v="19"/>
          <ac:spMkLst>
            <pc:docMk/>
            <pc:sldMk cId="1715337971" sldId="259"/>
            <ac:spMk id="6" creationId="{EFC4F613-E7D9-4132-9A30-8029B2390E00}"/>
          </ac:spMkLst>
        </pc:spChg>
        <pc:spChg chg="mod">
          <ac:chgData name="522cs1002 (PRATYUSAKUMAR DWIBEDY)" userId="6b350590-3f52-4b02-9d9f-2cfd82938ea3" providerId="ADAL" clId="{D495F6A6-03C6-4C0D-8FE1-66609F826352}" dt="2024-10-10T05:26:49.570" v="19"/>
          <ac:spMkLst>
            <pc:docMk/>
            <pc:sldMk cId="1715337971" sldId="259"/>
            <ac:spMk id="7" creationId="{6C98502B-C50A-C4AA-34AE-D43D303FA0DA}"/>
          </ac:spMkLst>
        </pc:spChg>
        <pc:spChg chg="mod">
          <ac:chgData name="522cs1002 (PRATYUSAKUMAR DWIBEDY)" userId="6b350590-3f52-4b02-9d9f-2cfd82938ea3" providerId="ADAL" clId="{D495F6A6-03C6-4C0D-8FE1-66609F826352}" dt="2024-10-10T05:26:49.570" v="19"/>
          <ac:spMkLst>
            <pc:docMk/>
            <pc:sldMk cId="1715337971" sldId="259"/>
            <ac:spMk id="8" creationId="{E30B543B-8EED-6A43-F8C5-FE8CB5171ADD}"/>
          </ac:spMkLst>
        </pc:spChg>
        <pc:spChg chg="mod">
          <ac:chgData name="522cs1002 (PRATYUSAKUMAR DWIBEDY)" userId="6b350590-3f52-4b02-9d9f-2cfd82938ea3" providerId="ADAL" clId="{D495F6A6-03C6-4C0D-8FE1-66609F826352}" dt="2024-10-10T05:26:49.570" v="19"/>
          <ac:spMkLst>
            <pc:docMk/>
            <pc:sldMk cId="1715337971" sldId="259"/>
            <ac:spMk id="9" creationId="{7A85CE53-AF93-A0DF-B252-D54C49CE85AB}"/>
          </ac:spMkLst>
        </pc:spChg>
        <pc:spChg chg="mod">
          <ac:chgData name="522cs1002 (PRATYUSAKUMAR DWIBEDY)" userId="6b350590-3f52-4b02-9d9f-2cfd82938ea3" providerId="ADAL" clId="{D495F6A6-03C6-4C0D-8FE1-66609F826352}" dt="2024-10-10T05:26:49.570" v="19"/>
          <ac:spMkLst>
            <pc:docMk/>
            <pc:sldMk cId="1715337971" sldId="259"/>
            <ac:spMk id="10" creationId="{12345AAC-4C01-3310-3CA5-831685489EEF}"/>
          </ac:spMkLst>
        </pc:spChg>
        <pc:spChg chg="mod">
          <ac:chgData name="522cs1002 (PRATYUSAKUMAR DWIBEDY)" userId="6b350590-3f52-4b02-9d9f-2cfd82938ea3" providerId="ADAL" clId="{D495F6A6-03C6-4C0D-8FE1-66609F826352}" dt="2024-10-10T05:26:49.570" v="19"/>
          <ac:spMkLst>
            <pc:docMk/>
            <pc:sldMk cId="1715337971" sldId="259"/>
            <ac:spMk id="11" creationId="{BDBB6331-16FE-8191-3ECE-E9DFD7048613}"/>
          </ac:spMkLst>
        </pc:spChg>
        <pc:grpChg chg="add mod">
          <ac:chgData name="522cs1002 (PRATYUSAKUMAR DWIBEDY)" userId="6b350590-3f52-4b02-9d9f-2cfd82938ea3" providerId="ADAL" clId="{D495F6A6-03C6-4C0D-8FE1-66609F826352}" dt="2024-10-10T05:27:18.251" v="33" actId="1036"/>
          <ac:grpSpMkLst>
            <pc:docMk/>
            <pc:sldMk cId="1715337971" sldId="259"/>
            <ac:grpSpMk id="2" creationId="{0BB010EB-6C1A-96B5-7CA2-2A7C450B865A}"/>
          </ac:grpSpMkLst>
        </pc:grpChg>
        <pc:graphicFrameChg chg="mod">
          <ac:chgData name="522cs1002 (PRATYUSAKUMAR DWIBEDY)" userId="6b350590-3f52-4b02-9d9f-2cfd82938ea3" providerId="ADAL" clId="{D495F6A6-03C6-4C0D-8FE1-66609F826352}" dt="2024-10-10T05:27:05.176" v="25"/>
          <ac:graphicFrameMkLst>
            <pc:docMk/>
            <pc:sldMk cId="1715337971" sldId="259"/>
            <ac:graphicFrameMk id="5" creationId="{8041610D-1974-DB0A-BE23-BA0AB7641601}"/>
          </ac:graphicFrameMkLst>
        </pc:graphicFrameChg>
      </pc:sldChg>
      <pc:sldChg chg="addSp delSp modSp add mod">
        <pc:chgData name="522cs1002 (PRATYUSAKUMAR DWIBEDY)" userId="6b350590-3f52-4b02-9d9f-2cfd82938ea3" providerId="ADAL" clId="{D495F6A6-03C6-4C0D-8FE1-66609F826352}" dt="2024-10-10T05:29:32.456" v="57" actId="1037"/>
        <pc:sldMkLst>
          <pc:docMk/>
          <pc:sldMk cId="4194800978" sldId="260"/>
        </pc:sldMkLst>
        <pc:spChg chg="del">
          <ac:chgData name="522cs1002 (PRATYUSAKUMAR DWIBEDY)" userId="6b350590-3f52-4b02-9d9f-2cfd82938ea3" providerId="ADAL" clId="{D495F6A6-03C6-4C0D-8FE1-66609F826352}" dt="2024-10-10T05:29:18.215" v="46" actId="478"/>
          <ac:spMkLst>
            <pc:docMk/>
            <pc:sldMk cId="4194800978" sldId="260"/>
            <ac:spMk id="3" creationId="{B4CBE045-3C5F-9AF9-5D65-7F9DAB8AA180}"/>
          </ac:spMkLst>
        </pc:spChg>
        <pc:spChg chg="mod">
          <ac:chgData name="522cs1002 (PRATYUSAKUMAR DWIBEDY)" userId="6b350590-3f52-4b02-9d9f-2cfd82938ea3" providerId="ADAL" clId="{D495F6A6-03C6-4C0D-8FE1-66609F826352}" dt="2024-10-10T05:28:08.867" v="41" actId="20577"/>
          <ac:spMkLst>
            <pc:docMk/>
            <pc:sldMk cId="4194800978" sldId="260"/>
            <ac:spMk id="4" creationId="{7848A026-D140-105C-15DC-2993B623195D}"/>
          </ac:spMkLst>
        </pc:spChg>
        <pc:spChg chg="mod">
          <ac:chgData name="522cs1002 (PRATYUSAKUMAR DWIBEDY)" userId="6b350590-3f52-4b02-9d9f-2cfd82938ea3" providerId="ADAL" clId="{D495F6A6-03C6-4C0D-8FE1-66609F826352}" dt="2024-10-10T05:29:19.271" v="47"/>
          <ac:spMkLst>
            <pc:docMk/>
            <pc:sldMk cId="4194800978" sldId="260"/>
            <ac:spMk id="15" creationId="{92212ED3-1BED-2988-1B69-A258C7EFA318}"/>
          </ac:spMkLst>
        </pc:spChg>
        <pc:spChg chg="mod">
          <ac:chgData name="522cs1002 (PRATYUSAKUMAR DWIBEDY)" userId="6b350590-3f52-4b02-9d9f-2cfd82938ea3" providerId="ADAL" clId="{D495F6A6-03C6-4C0D-8FE1-66609F826352}" dt="2024-10-10T05:29:32.456" v="57" actId="1037"/>
          <ac:spMkLst>
            <pc:docMk/>
            <pc:sldMk cId="4194800978" sldId="260"/>
            <ac:spMk id="17" creationId="{C0B48C66-DD81-3196-391F-8FCA249323B5}"/>
          </ac:spMkLst>
        </pc:spChg>
        <pc:grpChg chg="del">
          <ac:chgData name="522cs1002 (PRATYUSAKUMAR DWIBEDY)" userId="6b350590-3f52-4b02-9d9f-2cfd82938ea3" providerId="ADAL" clId="{D495F6A6-03C6-4C0D-8FE1-66609F826352}" dt="2024-10-10T05:28:12.282" v="42" actId="478"/>
          <ac:grpSpMkLst>
            <pc:docMk/>
            <pc:sldMk cId="4194800978" sldId="260"/>
            <ac:grpSpMk id="2" creationId="{0BB010EB-6C1A-96B5-7CA2-2A7C450B865A}"/>
          </ac:grpSpMkLst>
        </pc:grpChg>
        <pc:grpChg chg="add mod">
          <ac:chgData name="522cs1002 (PRATYUSAKUMAR DWIBEDY)" userId="6b350590-3f52-4b02-9d9f-2cfd82938ea3" providerId="ADAL" clId="{D495F6A6-03C6-4C0D-8FE1-66609F826352}" dt="2024-10-10T05:29:24.907" v="50" actId="1076"/>
          <ac:grpSpMkLst>
            <pc:docMk/>
            <pc:sldMk cId="4194800978" sldId="260"/>
            <ac:grpSpMk id="12" creationId="{4F75678B-5011-EDD8-BB41-EEA3909A230A}"/>
          </ac:grpSpMkLst>
        </pc:grpChg>
        <pc:picChg chg="mod">
          <ac:chgData name="522cs1002 (PRATYUSAKUMAR DWIBEDY)" userId="6b350590-3f52-4b02-9d9f-2cfd82938ea3" providerId="ADAL" clId="{D495F6A6-03C6-4C0D-8FE1-66609F826352}" dt="2024-10-10T05:29:19.271" v="47"/>
          <ac:picMkLst>
            <pc:docMk/>
            <pc:sldMk cId="4194800978" sldId="260"/>
            <ac:picMk id="13" creationId="{86FDFCC4-F3B0-962D-DEA4-553CF26679A5}"/>
          </ac:picMkLst>
        </pc:picChg>
        <pc:cxnChg chg="mod">
          <ac:chgData name="522cs1002 (PRATYUSAKUMAR DWIBEDY)" userId="6b350590-3f52-4b02-9d9f-2cfd82938ea3" providerId="ADAL" clId="{D495F6A6-03C6-4C0D-8FE1-66609F826352}" dt="2024-10-10T05:29:19.271" v="47"/>
          <ac:cxnSpMkLst>
            <pc:docMk/>
            <pc:sldMk cId="4194800978" sldId="260"/>
            <ac:cxnSpMk id="14" creationId="{3E536C04-64C3-6AA1-AE9C-E98299774614}"/>
          </ac:cxnSpMkLst>
        </pc:cxnChg>
        <pc:cxnChg chg="mod">
          <ac:chgData name="522cs1002 (PRATYUSAKUMAR DWIBEDY)" userId="6b350590-3f52-4b02-9d9f-2cfd82938ea3" providerId="ADAL" clId="{D495F6A6-03C6-4C0D-8FE1-66609F826352}" dt="2024-10-10T05:29:19.271" v="47"/>
          <ac:cxnSpMkLst>
            <pc:docMk/>
            <pc:sldMk cId="4194800978" sldId="260"/>
            <ac:cxnSpMk id="16" creationId="{1BA4FDD7-2601-53EC-BE52-53296FE46F18}"/>
          </ac:cxnSpMkLst>
        </pc:cxnChg>
      </pc:sldChg>
      <pc:sldChg chg="addSp delSp modSp add mod ord">
        <pc:chgData name="522cs1002 (PRATYUSAKUMAR DWIBEDY)" userId="6b350590-3f52-4b02-9d9f-2cfd82938ea3" providerId="ADAL" clId="{D495F6A6-03C6-4C0D-8FE1-66609F826352}" dt="2024-10-10T05:30:28.375" v="71" actId="1076"/>
        <pc:sldMkLst>
          <pc:docMk/>
          <pc:sldMk cId="1480895889" sldId="261"/>
        </pc:sldMkLst>
        <pc:spChg chg="del">
          <ac:chgData name="522cs1002 (PRATYUSAKUMAR DWIBEDY)" userId="6b350590-3f52-4b02-9d9f-2cfd82938ea3" providerId="ADAL" clId="{D495F6A6-03C6-4C0D-8FE1-66609F826352}" dt="2024-10-10T05:30:23.113" v="68" actId="478"/>
          <ac:spMkLst>
            <pc:docMk/>
            <pc:sldMk cId="1480895889" sldId="261"/>
            <ac:spMk id="3" creationId="{B4CBE045-3C5F-9AF9-5D65-7F9DAB8AA180}"/>
          </ac:spMkLst>
        </pc:spChg>
        <pc:spChg chg="mod">
          <ac:chgData name="522cs1002 (PRATYUSAKUMAR DWIBEDY)" userId="6b350590-3f52-4b02-9d9f-2cfd82938ea3" providerId="ADAL" clId="{D495F6A6-03C6-4C0D-8FE1-66609F826352}" dt="2024-10-10T05:30:03.115" v="67" actId="20577"/>
          <ac:spMkLst>
            <pc:docMk/>
            <pc:sldMk cId="1480895889" sldId="261"/>
            <ac:spMk id="4" creationId="{7848A026-D140-105C-15DC-2993B623195D}"/>
          </ac:spMkLst>
        </pc:spChg>
        <pc:spChg chg="mod">
          <ac:chgData name="522cs1002 (PRATYUSAKUMAR DWIBEDY)" userId="6b350590-3f52-4b02-9d9f-2cfd82938ea3" providerId="ADAL" clId="{D495F6A6-03C6-4C0D-8FE1-66609F826352}" dt="2024-10-10T05:30:25.969" v="70"/>
          <ac:spMkLst>
            <pc:docMk/>
            <pc:sldMk cId="1480895889" sldId="261"/>
            <ac:spMk id="14" creationId="{BBB33B59-F3F2-1173-1697-F13B7AE82501}"/>
          </ac:spMkLst>
        </pc:spChg>
        <pc:spChg chg="mod">
          <ac:chgData name="522cs1002 (PRATYUSAKUMAR DWIBEDY)" userId="6b350590-3f52-4b02-9d9f-2cfd82938ea3" providerId="ADAL" clId="{D495F6A6-03C6-4C0D-8FE1-66609F826352}" dt="2024-10-10T05:30:25.969" v="70"/>
          <ac:spMkLst>
            <pc:docMk/>
            <pc:sldMk cId="1480895889" sldId="261"/>
            <ac:spMk id="15" creationId="{B37C52E0-ED75-E022-911C-72B7F7B0805D}"/>
          </ac:spMkLst>
        </pc:spChg>
        <pc:spChg chg="mod">
          <ac:chgData name="522cs1002 (PRATYUSAKUMAR DWIBEDY)" userId="6b350590-3f52-4b02-9d9f-2cfd82938ea3" providerId="ADAL" clId="{D495F6A6-03C6-4C0D-8FE1-66609F826352}" dt="2024-10-10T05:30:25.969" v="70"/>
          <ac:spMkLst>
            <pc:docMk/>
            <pc:sldMk cId="1480895889" sldId="261"/>
            <ac:spMk id="16" creationId="{CCF0E1A2-53DE-716C-13B8-4834A821A6CA}"/>
          </ac:spMkLst>
        </pc:spChg>
        <pc:spChg chg="mod">
          <ac:chgData name="522cs1002 (PRATYUSAKUMAR DWIBEDY)" userId="6b350590-3f52-4b02-9d9f-2cfd82938ea3" providerId="ADAL" clId="{D495F6A6-03C6-4C0D-8FE1-66609F826352}" dt="2024-10-10T05:30:25.969" v="70"/>
          <ac:spMkLst>
            <pc:docMk/>
            <pc:sldMk cId="1480895889" sldId="261"/>
            <ac:spMk id="17" creationId="{C5E1B865-020C-C88D-7935-59CC9949297C}"/>
          </ac:spMkLst>
        </pc:spChg>
        <pc:spChg chg="mod">
          <ac:chgData name="522cs1002 (PRATYUSAKUMAR DWIBEDY)" userId="6b350590-3f52-4b02-9d9f-2cfd82938ea3" providerId="ADAL" clId="{D495F6A6-03C6-4C0D-8FE1-66609F826352}" dt="2024-10-10T05:30:25.969" v="70"/>
          <ac:spMkLst>
            <pc:docMk/>
            <pc:sldMk cId="1480895889" sldId="261"/>
            <ac:spMk id="18" creationId="{0A80F29A-1928-B0F2-8CF5-1EEE80FD7D6C}"/>
          </ac:spMkLst>
        </pc:spChg>
        <pc:spChg chg="mod">
          <ac:chgData name="522cs1002 (PRATYUSAKUMAR DWIBEDY)" userId="6b350590-3f52-4b02-9d9f-2cfd82938ea3" providerId="ADAL" clId="{D495F6A6-03C6-4C0D-8FE1-66609F826352}" dt="2024-10-10T05:30:25.969" v="70"/>
          <ac:spMkLst>
            <pc:docMk/>
            <pc:sldMk cId="1480895889" sldId="261"/>
            <ac:spMk id="19" creationId="{BC843BC9-CF07-9233-FAD0-DDB459F2BC26}"/>
          </ac:spMkLst>
        </pc:spChg>
        <pc:spChg chg="mod">
          <ac:chgData name="522cs1002 (PRATYUSAKUMAR DWIBEDY)" userId="6b350590-3f52-4b02-9d9f-2cfd82938ea3" providerId="ADAL" clId="{D495F6A6-03C6-4C0D-8FE1-66609F826352}" dt="2024-10-10T05:30:25.969" v="70"/>
          <ac:spMkLst>
            <pc:docMk/>
            <pc:sldMk cId="1480895889" sldId="261"/>
            <ac:spMk id="20" creationId="{D900A650-353E-4D8E-01AD-C51BB4B120DF}"/>
          </ac:spMkLst>
        </pc:spChg>
        <pc:spChg chg="mod">
          <ac:chgData name="522cs1002 (PRATYUSAKUMAR DWIBEDY)" userId="6b350590-3f52-4b02-9d9f-2cfd82938ea3" providerId="ADAL" clId="{D495F6A6-03C6-4C0D-8FE1-66609F826352}" dt="2024-10-10T05:30:25.969" v="70"/>
          <ac:spMkLst>
            <pc:docMk/>
            <pc:sldMk cId="1480895889" sldId="261"/>
            <ac:spMk id="21" creationId="{080973A5-F638-6874-0A3E-3FA517D594EE}"/>
          </ac:spMkLst>
        </pc:spChg>
        <pc:grpChg chg="del">
          <ac:chgData name="522cs1002 (PRATYUSAKUMAR DWIBEDY)" userId="6b350590-3f52-4b02-9d9f-2cfd82938ea3" providerId="ADAL" clId="{D495F6A6-03C6-4C0D-8FE1-66609F826352}" dt="2024-10-10T05:30:24.769" v="69" actId="478"/>
          <ac:grpSpMkLst>
            <pc:docMk/>
            <pc:sldMk cId="1480895889" sldId="261"/>
            <ac:grpSpMk id="2" creationId="{0BB010EB-6C1A-96B5-7CA2-2A7C450B865A}"/>
          </ac:grpSpMkLst>
        </pc:grpChg>
        <pc:grpChg chg="add mod">
          <ac:chgData name="522cs1002 (PRATYUSAKUMAR DWIBEDY)" userId="6b350590-3f52-4b02-9d9f-2cfd82938ea3" providerId="ADAL" clId="{D495F6A6-03C6-4C0D-8FE1-66609F826352}" dt="2024-10-10T05:30:28.375" v="71" actId="1076"/>
          <ac:grpSpMkLst>
            <pc:docMk/>
            <pc:sldMk cId="1480895889" sldId="261"/>
            <ac:grpSpMk id="12" creationId="{39780D97-D987-21B7-FA39-06982A2F4D41}"/>
          </ac:grpSpMkLst>
        </pc:grpChg>
        <pc:picChg chg="mod">
          <ac:chgData name="522cs1002 (PRATYUSAKUMAR DWIBEDY)" userId="6b350590-3f52-4b02-9d9f-2cfd82938ea3" providerId="ADAL" clId="{D495F6A6-03C6-4C0D-8FE1-66609F826352}" dt="2024-10-10T05:30:25.969" v="70"/>
          <ac:picMkLst>
            <pc:docMk/>
            <pc:sldMk cId="1480895889" sldId="261"/>
            <ac:picMk id="13" creationId="{61EBDDEA-4A07-FECD-2D54-1AEB73C1F233}"/>
          </ac:picMkLst>
        </pc:picChg>
      </pc:sldChg>
      <pc:sldChg chg="addSp delSp modSp add mod ord">
        <pc:chgData name="522cs1002 (PRATYUSAKUMAR DWIBEDY)" userId="6b350590-3f52-4b02-9d9f-2cfd82938ea3" providerId="ADAL" clId="{D495F6A6-03C6-4C0D-8FE1-66609F826352}" dt="2024-10-10T05:31:21.450" v="79" actId="1076"/>
        <pc:sldMkLst>
          <pc:docMk/>
          <pc:sldMk cId="394611725" sldId="262"/>
        </pc:sldMkLst>
        <pc:spChg chg="del">
          <ac:chgData name="522cs1002 (PRATYUSAKUMAR DWIBEDY)" userId="6b350590-3f52-4b02-9d9f-2cfd82938ea3" providerId="ADAL" clId="{D495F6A6-03C6-4C0D-8FE1-66609F826352}" dt="2024-10-10T05:31:18.039" v="77" actId="478"/>
          <ac:spMkLst>
            <pc:docMk/>
            <pc:sldMk cId="394611725" sldId="262"/>
            <ac:spMk id="3" creationId="{B4CBE045-3C5F-9AF9-5D65-7F9DAB8AA180}"/>
          </ac:spMkLst>
        </pc:spChg>
        <pc:spChg chg="mod">
          <ac:chgData name="522cs1002 (PRATYUSAKUMAR DWIBEDY)" userId="6b350590-3f52-4b02-9d9f-2cfd82938ea3" providerId="ADAL" clId="{D495F6A6-03C6-4C0D-8FE1-66609F826352}" dt="2024-10-10T05:31:02.457" v="76" actId="27636"/>
          <ac:spMkLst>
            <pc:docMk/>
            <pc:sldMk cId="394611725" sldId="262"/>
            <ac:spMk id="4" creationId="{7848A026-D140-105C-15DC-2993B623195D}"/>
          </ac:spMkLst>
        </pc:spChg>
        <pc:spChg chg="mod">
          <ac:chgData name="522cs1002 (PRATYUSAKUMAR DWIBEDY)" userId="6b350590-3f52-4b02-9d9f-2cfd82938ea3" providerId="ADAL" clId="{D495F6A6-03C6-4C0D-8FE1-66609F826352}" dt="2024-10-10T05:31:19.185" v="78"/>
          <ac:spMkLst>
            <pc:docMk/>
            <pc:sldMk cId="394611725" sldId="262"/>
            <ac:spMk id="6" creationId="{3C4A97F8-32D6-C0B2-0432-6F26237C26AE}"/>
          </ac:spMkLst>
        </pc:spChg>
        <pc:spChg chg="mod">
          <ac:chgData name="522cs1002 (PRATYUSAKUMAR DWIBEDY)" userId="6b350590-3f52-4b02-9d9f-2cfd82938ea3" providerId="ADAL" clId="{D495F6A6-03C6-4C0D-8FE1-66609F826352}" dt="2024-10-10T05:31:19.185" v="78"/>
          <ac:spMkLst>
            <pc:docMk/>
            <pc:sldMk cId="394611725" sldId="262"/>
            <ac:spMk id="7" creationId="{0F802F92-2B29-AF93-F68E-C143578F69EB}"/>
          </ac:spMkLst>
        </pc:spChg>
        <pc:spChg chg="mod">
          <ac:chgData name="522cs1002 (PRATYUSAKUMAR DWIBEDY)" userId="6b350590-3f52-4b02-9d9f-2cfd82938ea3" providerId="ADAL" clId="{D495F6A6-03C6-4C0D-8FE1-66609F826352}" dt="2024-10-10T05:31:19.185" v="78"/>
          <ac:spMkLst>
            <pc:docMk/>
            <pc:sldMk cId="394611725" sldId="262"/>
            <ac:spMk id="8" creationId="{5616A410-3F76-E51D-ADB3-93C5F820626F}"/>
          </ac:spMkLst>
        </pc:spChg>
        <pc:spChg chg="mod">
          <ac:chgData name="522cs1002 (PRATYUSAKUMAR DWIBEDY)" userId="6b350590-3f52-4b02-9d9f-2cfd82938ea3" providerId="ADAL" clId="{D495F6A6-03C6-4C0D-8FE1-66609F826352}" dt="2024-10-10T05:31:19.185" v="78"/>
          <ac:spMkLst>
            <pc:docMk/>
            <pc:sldMk cId="394611725" sldId="262"/>
            <ac:spMk id="9" creationId="{84697BCA-1003-1C6D-6ED6-033588E0B4D9}"/>
          </ac:spMkLst>
        </pc:spChg>
        <pc:spChg chg="mod">
          <ac:chgData name="522cs1002 (PRATYUSAKUMAR DWIBEDY)" userId="6b350590-3f52-4b02-9d9f-2cfd82938ea3" providerId="ADAL" clId="{D495F6A6-03C6-4C0D-8FE1-66609F826352}" dt="2024-10-10T05:31:19.185" v="78"/>
          <ac:spMkLst>
            <pc:docMk/>
            <pc:sldMk cId="394611725" sldId="262"/>
            <ac:spMk id="25" creationId="{257F8D57-43A5-BABA-F580-F4CD0A2D9FC7}"/>
          </ac:spMkLst>
        </pc:spChg>
        <pc:spChg chg="mod">
          <ac:chgData name="522cs1002 (PRATYUSAKUMAR DWIBEDY)" userId="6b350590-3f52-4b02-9d9f-2cfd82938ea3" providerId="ADAL" clId="{D495F6A6-03C6-4C0D-8FE1-66609F826352}" dt="2024-10-10T05:31:19.185" v="78"/>
          <ac:spMkLst>
            <pc:docMk/>
            <pc:sldMk cId="394611725" sldId="262"/>
            <ac:spMk id="26" creationId="{2300571F-832E-C563-1B92-B89D67F673C5}"/>
          </ac:spMkLst>
        </pc:spChg>
        <pc:spChg chg="mod">
          <ac:chgData name="522cs1002 (PRATYUSAKUMAR DWIBEDY)" userId="6b350590-3f52-4b02-9d9f-2cfd82938ea3" providerId="ADAL" clId="{D495F6A6-03C6-4C0D-8FE1-66609F826352}" dt="2024-10-10T05:31:19.185" v="78"/>
          <ac:spMkLst>
            <pc:docMk/>
            <pc:sldMk cId="394611725" sldId="262"/>
            <ac:spMk id="27" creationId="{E46DC003-82F5-9E46-7B4E-961C75A2638F}"/>
          </ac:spMkLst>
        </pc:spChg>
        <pc:spChg chg="mod">
          <ac:chgData name="522cs1002 (PRATYUSAKUMAR DWIBEDY)" userId="6b350590-3f52-4b02-9d9f-2cfd82938ea3" providerId="ADAL" clId="{D495F6A6-03C6-4C0D-8FE1-66609F826352}" dt="2024-10-10T05:31:19.185" v="78"/>
          <ac:spMkLst>
            <pc:docMk/>
            <pc:sldMk cId="394611725" sldId="262"/>
            <ac:spMk id="28" creationId="{E0DD7279-7B83-3025-9D2A-0A8B23D7F776}"/>
          </ac:spMkLst>
        </pc:spChg>
        <pc:spChg chg="mod">
          <ac:chgData name="522cs1002 (PRATYUSAKUMAR DWIBEDY)" userId="6b350590-3f52-4b02-9d9f-2cfd82938ea3" providerId="ADAL" clId="{D495F6A6-03C6-4C0D-8FE1-66609F826352}" dt="2024-10-10T05:31:19.185" v="78"/>
          <ac:spMkLst>
            <pc:docMk/>
            <pc:sldMk cId="394611725" sldId="262"/>
            <ac:spMk id="29" creationId="{0A37CDCA-943B-1CFF-23AE-FCEF355B8664}"/>
          </ac:spMkLst>
        </pc:spChg>
        <pc:spChg chg="mod">
          <ac:chgData name="522cs1002 (PRATYUSAKUMAR DWIBEDY)" userId="6b350590-3f52-4b02-9d9f-2cfd82938ea3" providerId="ADAL" clId="{D495F6A6-03C6-4C0D-8FE1-66609F826352}" dt="2024-10-10T05:31:19.185" v="78"/>
          <ac:spMkLst>
            <pc:docMk/>
            <pc:sldMk cId="394611725" sldId="262"/>
            <ac:spMk id="30" creationId="{3BD8E694-534E-2B08-2F0D-1836C19DE28C}"/>
          </ac:spMkLst>
        </pc:spChg>
        <pc:spChg chg="mod">
          <ac:chgData name="522cs1002 (PRATYUSAKUMAR DWIBEDY)" userId="6b350590-3f52-4b02-9d9f-2cfd82938ea3" providerId="ADAL" clId="{D495F6A6-03C6-4C0D-8FE1-66609F826352}" dt="2024-10-10T05:31:19.185" v="78"/>
          <ac:spMkLst>
            <pc:docMk/>
            <pc:sldMk cId="394611725" sldId="262"/>
            <ac:spMk id="31" creationId="{5BC6A754-DF5D-4649-3FEE-12C7597618EC}"/>
          </ac:spMkLst>
        </pc:spChg>
        <pc:spChg chg="mod">
          <ac:chgData name="522cs1002 (PRATYUSAKUMAR DWIBEDY)" userId="6b350590-3f52-4b02-9d9f-2cfd82938ea3" providerId="ADAL" clId="{D495F6A6-03C6-4C0D-8FE1-66609F826352}" dt="2024-10-10T05:31:19.185" v="78"/>
          <ac:spMkLst>
            <pc:docMk/>
            <pc:sldMk cId="394611725" sldId="262"/>
            <ac:spMk id="32" creationId="{EAD2F80B-0D49-6263-4E01-CCD08B2858EE}"/>
          </ac:spMkLst>
        </pc:spChg>
        <pc:spChg chg="mod">
          <ac:chgData name="522cs1002 (PRATYUSAKUMAR DWIBEDY)" userId="6b350590-3f52-4b02-9d9f-2cfd82938ea3" providerId="ADAL" clId="{D495F6A6-03C6-4C0D-8FE1-66609F826352}" dt="2024-10-10T05:31:19.185" v="78"/>
          <ac:spMkLst>
            <pc:docMk/>
            <pc:sldMk cId="394611725" sldId="262"/>
            <ac:spMk id="33" creationId="{0F70DBC3-DC73-0BAA-D4C5-CE427EE66E10}"/>
          </ac:spMkLst>
        </pc:spChg>
        <pc:spChg chg="mod">
          <ac:chgData name="522cs1002 (PRATYUSAKUMAR DWIBEDY)" userId="6b350590-3f52-4b02-9d9f-2cfd82938ea3" providerId="ADAL" clId="{D495F6A6-03C6-4C0D-8FE1-66609F826352}" dt="2024-10-10T05:31:19.185" v="78"/>
          <ac:spMkLst>
            <pc:docMk/>
            <pc:sldMk cId="394611725" sldId="262"/>
            <ac:spMk id="34" creationId="{3781B47B-2046-7698-B1A6-2EB90D866A88}"/>
          </ac:spMkLst>
        </pc:spChg>
        <pc:spChg chg="mod">
          <ac:chgData name="522cs1002 (PRATYUSAKUMAR DWIBEDY)" userId="6b350590-3f52-4b02-9d9f-2cfd82938ea3" providerId="ADAL" clId="{D495F6A6-03C6-4C0D-8FE1-66609F826352}" dt="2024-10-10T05:31:19.185" v="78"/>
          <ac:spMkLst>
            <pc:docMk/>
            <pc:sldMk cId="394611725" sldId="262"/>
            <ac:spMk id="36" creationId="{0803246F-D5D0-D1AD-FE43-7D5E7A4B5819}"/>
          </ac:spMkLst>
        </pc:spChg>
        <pc:spChg chg="mod">
          <ac:chgData name="522cs1002 (PRATYUSAKUMAR DWIBEDY)" userId="6b350590-3f52-4b02-9d9f-2cfd82938ea3" providerId="ADAL" clId="{D495F6A6-03C6-4C0D-8FE1-66609F826352}" dt="2024-10-10T05:31:19.185" v="78"/>
          <ac:spMkLst>
            <pc:docMk/>
            <pc:sldMk cId="394611725" sldId="262"/>
            <ac:spMk id="38" creationId="{4600DCE6-B476-FC9F-F733-6A43A6242AC3}"/>
          </ac:spMkLst>
        </pc:spChg>
        <pc:spChg chg="mod">
          <ac:chgData name="522cs1002 (PRATYUSAKUMAR DWIBEDY)" userId="6b350590-3f52-4b02-9d9f-2cfd82938ea3" providerId="ADAL" clId="{D495F6A6-03C6-4C0D-8FE1-66609F826352}" dt="2024-10-10T05:31:19.185" v="78"/>
          <ac:spMkLst>
            <pc:docMk/>
            <pc:sldMk cId="394611725" sldId="262"/>
            <ac:spMk id="39" creationId="{8862C4E6-FA82-3CE9-4800-EBFC21B60FFE}"/>
          </ac:spMkLst>
        </pc:spChg>
        <pc:spChg chg="mod">
          <ac:chgData name="522cs1002 (PRATYUSAKUMAR DWIBEDY)" userId="6b350590-3f52-4b02-9d9f-2cfd82938ea3" providerId="ADAL" clId="{D495F6A6-03C6-4C0D-8FE1-66609F826352}" dt="2024-10-10T05:31:19.185" v="78"/>
          <ac:spMkLst>
            <pc:docMk/>
            <pc:sldMk cId="394611725" sldId="262"/>
            <ac:spMk id="40" creationId="{05E888B5-A3DD-AA68-A2B2-4D61CCDF2834}"/>
          </ac:spMkLst>
        </pc:spChg>
        <pc:spChg chg="mod">
          <ac:chgData name="522cs1002 (PRATYUSAKUMAR DWIBEDY)" userId="6b350590-3f52-4b02-9d9f-2cfd82938ea3" providerId="ADAL" clId="{D495F6A6-03C6-4C0D-8FE1-66609F826352}" dt="2024-10-10T05:31:19.185" v="78"/>
          <ac:spMkLst>
            <pc:docMk/>
            <pc:sldMk cId="394611725" sldId="262"/>
            <ac:spMk id="41" creationId="{F090EA0E-3C22-8540-12C7-0AE96615F29A}"/>
          </ac:spMkLst>
        </pc:spChg>
        <pc:spChg chg="mod">
          <ac:chgData name="522cs1002 (PRATYUSAKUMAR DWIBEDY)" userId="6b350590-3f52-4b02-9d9f-2cfd82938ea3" providerId="ADAL" clId="{D495F6A6-03C6-4C0D-8FE1-66609F826352}" dt="2024-10-10T05:31:19.185" v="78"/>
          <ac:spMkLst>
            <pc:docMk/>
            <pc:sldMk cId="394611725" sldId="262"/>
            <ac:spMk id="42" creationId="{0CEB9C8D-517D-D2F5-4071-88C42FF06FE7}"/>
          </ac:spMkLst>
        </pc:spChg>
        <pc:spChg chg="mod">
          <ac:chgData name="522cs1002 (PRATYUSAKUMAR DWIBEDY)" userId="6b350590-3f52-4b02-9d9f-2cfd82938ea3" providerId="ADAL" clId="{D495F6A6-03C6-4C0D-8FE1-66609F826352}" dt="2024-10-10T05:31:19.185" v="78"/>
          <ac:spMkLst>
            <pc:docMk/>
            <pc:sldMk cId="394611725" sldId="262"/>
            <ac:spMk id="43" creationId="{4B6CFE7B-1F24-E12E-71B8-93EF4B315D8B}"/>
          </ac:spMkLst>
        </pc:spChg>
        <pc:spChg chg="mod">
          <ac:chgData name="522cs1002 (PRATYUSAKUMAR DWIBEDY)" userId="6b350590-3f52-4b02-9d9f-2cfd82938ea3" providerId="ADAL" clId="{D495F6A6-03C6-4C0D-8FE1-66609F826352}" dt="2024-10-10T05:31:19.185" v="78"/>
          <ac:spMkLst>
            <pc:docMk/>
            <pc:sldMk cId="394611725" sldId="262"/>
            <ac:spMk id="44" creationId="{0EBA82E5-A3A7-F4B2-D0EF-3302FA14FF86}"/>
          </ac:spMkLst>
        </pc:spChg>
        <pc:spChg chg="mod">
          <ac:chgData name="522cs1002 (PRATYUSAKUMAR DWIBEDY)" userId="6b350590-3f52-4b02-9d9f-2cfd82938ea3" providerId="ADAL" clId="{D495F6A6-03C6-4C0D-8FE1-66609F826352}" dt="2024-10-10T05:31:19.185" v="78"/>
          <ac:spMkLst>
            <pc:docMk/>
            <pc:sldMk cId="394611725" sldId="262"/>
            <ac:spMk id="45" creationId="{8618843B-690A-B536-87F4-78362812DB21}"/>
          </ac:spMkLst>
        </pc:spChg>
        <pc:spChg chg="mod">
          <ac:chgData name="522cs1002 (PRATYUSAKUMAR DWIBEDY)" userId="6b350590-3f52-4b02-9d9f-2cfd82938ea3" providerId="ADAL" clId="{D495F6A6-03C6-4C0D-8FE1-66609F826352}" dt="2024-10-10T05:31:19.185" v="78"/>
          <ac:spMkLst>
            <pc:docMk/>
            <pc:sldMk cId="394611725" sldId="262"/>
            <ac:spMk id="46" creationId="{D699F866-7D58-EB2B-3908-D02E243D2DE5}"/>
          </ac:spMkLst>
        </pc:spChg>
        <pc:spChg chg="mod">
          <ac:chgData name="522cs1002 (PRATYUSAKUMAR DWIBEDY)" userId="6b350590-3f52-4b02-9d9f-2cfd82938ea3" providerId="ADAL" clId="{D495F6A6-03C6-4C0D-8FE1-66609F826352}" dt="2024-10-10T05:31:19.185" v="78"/>
          <ac:spMkLst>
            <pc:docMk/>
            <pc:sldMk cId="394611725" sldId="262"/>
            <ac:spMk id="47" creationId="{AFFCC84B-6102-EEA7-75EB-82C9BF41E1BB}"/>
          </ac:spMkLst>
        </pc:spChg>
        <pc:spChg chg="mod">
          <ac:chgData name="522cs1002 (PRATYUSAKUMAR DWIBEDY)" userId="6b350590-3f52-4b02-9d9f-2cfd82938ea3" providerId="ADAL" clId="{D495F6A6-03C6-4C0D-8FE1-66609F826352}" dt="2024-10-10T05:31:19.185" v="78"/>
          <ac:spMkLst>
            <pc:docMk/>
            <pc:sldMk cId="394611725" sldId="262"/>
            <ac:spMk id="49" creationId="{33CE00F6-5A34-31D6-1FFE-771E3130B52D}"/>
          </ac:spMkLst>
        </pc:spChg>
        <pc:grpChg chg="add mod">
          <ac:chgData name="522cs1002 (PRATYUSAKUMAR DWIBEDY)" userId="6b350590-3f52-4b02-9d9f-2cfd82938ea3" providerId="ADAL" clId="{D495F6A6-03C6-4C0D-8FE1-66609F826352}" dt="2024-10-10T05:31:21.450" v="79" actId="1076"/>
          <ac:grpSpMkLst>
            <pc:docMk/>
            <pc:sldMk cId="394611725" sldId="262"/>
            <ac:grpSpMk id="2" creationId="{36EA15B4-0CB5-B8D0-5B37-2026D1851766}"/>
          </ac:grpSpMkLst>
        </pc:grpChg>
        <pc:grpChg chg="mod">
          <ac:chgData name="522cs1002 (PRATYUSAKUMAR DWIBEDY)" userId="6b350590-3f52-4b02-9d9f-2cfd82938ea3" providerId="ADAL" clId="{D495F6A6-03C6-4C0D-8FE1-66609F826352}" dt="2024-10-10T05:31:19.185" v="78"/>
          <ac:grpSpMkLst>
            <pc:docMk/>
            <pc:sldMk cId="394611725" sldId="262"/>
            <ac:grpSpMk id="5" creationId="{30A76940-ACFF-4D50-F3FB-71B404CAB89E}"/>
          </ac:grpSpMkLst>
        </pc:grpChg>
        <pc:grpChg chg="mod">
          <ac:chgData name="522cs1002 (PRATYUSAKUMAR DWIBEDY)" userId="6b350590-3f52-4b02-9d9f-2cfd82938ea3" providerId="ADAL" clId="{D495F6A6-03C6-4C0D-8FE1-66609F826352}" dt="2024-10-10T05:31:19.185" v="78"/>
          <ac:grpSpMkLst>
            <pc:docMk/>
            <pc:sldMk cId="394611725" sldId="262"/>
            <ac:grpSpMk id="10" creationId="{94A225A9-8FD0-AF07-DB7C-20157837206D}"/>
          </ac:grpSpMkLst>
        </pc:grpChg>
        <pc:grpChg chg="mod">
          <ac:chgData name="522cs1002 (PRATYUSAKUMAR DWIBEDY)" userId="6b350590-3f52-4b02-9d9f-2cfd82938ea3" providerId="ADAL" clId="{D495F6A6-03C6-4C0D-8FE1-66609F826352}" dt="2024-10-10T05:31:19.185" v="78"/>
          <ac:grpSpMkLst>
            <pc:docMk/>
            <pc:sldMk cId="394611725" sldId="262"/>
            <ac:grpSpMk id="11" creationId="{06128848-026A-5FAA-3C2C-033E49824B7F}"/>
          </ac:grpSpMkLst>
        </pc:grpChg>
        <pc:picChg chg="mod">
          <ac:chgData name="522cs1002 (PRATYUSAKUMAR DWIBEDY)" userId="6b350590-3f52-4b02-9d9f-2cfd82938ea3" providerId="ADAL" clId="{D495F6A6-03C6-4C0D-8FE1-66609F826352}" dt="2024-10-10T05:31:19.185" v="78"/>
          <ac:picMkLst>
            <pc:docMk/>
            <pc:sldMk cId="394611725" sldId="262"/>
            <ac:picMk id="12" creationId="{772093E9-F50E-B42B-9310-22DB89F09FF0}"/>
          </ac:picMkLst>
        </pc:picChg>
        <pc:picChg chg="mod">
          <ac:chgData name="522cs1002 (PRATYUSAKUMAR DWIBEDY)" userId="6b350590-3f52-4b02-9d9f-2cfd82938ea3" providerId="ADAL" clId="{D495F6A6-03C6-4C0D-8FE1-66609F826352}" dt="2024-10-10T05:31:19.185" v="78"/>
          <ac:picMkLst>
            <pc:docMk/>
            <pc:sldMk cId="394611725" sldId="262"/>
            <ac:picMk id="48" creationId="{E8E22535-B3F2-B8F7-BF47-1B8E6D128943}"/>
          </ac:picMkLst>
        </pc:picChg>
        <pc:picChg chg="mod">
          <ac:chgData name="522cs1002 (PRATYUSAKUMAR DWIBEDY)" userId="6b350590-3f52-4b02-9d9f-2cfd82938ea3" providerId="ADAL" clId="{D495F6A6-03C6-4C0D-8FE1-66609F826352}" dt="2024-10-10T05:31:19.185" v="78"/>
          <ac:picMkLst>
            <pc:docMk/>
            <pc:sldMk cId="394611725" sldId="262"/>
            <ac:picMk id="50" creationId="{18B205AE-5B55-4384-EF71-1ACC55BB162E}"/>
          </ac:picMkLst>
        </pc:picChg>
        <pc:cxnChg chg="mod">
          <ac:chgData name="522cs1002 (PRATYUSAKUMAR DWIBEDY)" userId="6b350590-3f52-4b02-9d9f-2cfd82938ea3" providerId="ADAL" clId="{D495F6A6-03C6-4C0D-8FE1-66609F826352}" dt="2024-10-10T05:31:19.185" v="78"/>
          <ac:cxnSpMkLst>
            <pc:docMk/>
            <pc:sldMk cId="394611725" sldId="262"/>
            <ac:cxnSpMk id="13" creationId="{D0843757-8B39-B9D0-3BB4-7EC131C4D63D}"/>
          </ac:cxnSpMkLst>
        </pc:cxnChg>
        <pc:cxnChg chg="mod">
          <ac:chgData name="522cs1002 (PRATYUSAKUMAR DWIBEDY)" userId="6b350590-3f52-4b02-9d9f-2cfd82938ea3" providerId="ADAL" clId="{D495F6A6-03C6-4C0D-8FE1-66609F826352}" dt="2024-10-10T05:31:19.185" v="78"/>
          <ac:cxnSpMkLst>
            <pc:docMk/>
            <pc:sldMk cId="394611725" sldId="262"/>
            <ac:cxnSpMk id="14" creationId="{CE507115-49BC-00BA-E10D-B06670547C81}"/>
          </ac:cxnSpMkLst>
        </pc:cxnChg>
        <pc:cxnChg chg="mod">
          <ac:chgData name="522cs1002 (PRATYUSAKUMAR DWIBEDY)" userId="6b350590-3f52-4b02-9d9f-2cfd82938ea3" providerId="ADAL" clId="{D495F6A6-03C6-4C0D-8FE1-66609F826352}" dt="2024-10-10T05:31:19.185" v="78"/>
          <ac:cxnSpMkLst>
            <pc:docMk/>
            <pc:sldMk cId="394611725" sldId="262"/>
            <ac:cxnSpMk id="15" creationId="{56A282AB-618D-5032-8C2A-638B4EE2EF3D}"/>
          </ac:cxnSpMkLst>
        </pc:cxnChg>
        <pc:cxnChg chg="mod">
          <ac:chgData name="522cs1002 (PRATYUSAKUMAR DWIBEDY)" userId="6b350590-3f52-4b02-9d9f-2cfd82938ea3" providerId="ADAL" clId="{D495F6A6-03C6-4C0D-8FE1-66609F826352}" dt="2024-10-10T05:31:19.185" v="78"/>
          <ac:cxnSpMkLst>
            <pc:docMk/>
            <pc:sldMk cId="394611725" sldId="262"/>
            <ac:cxnSpMk id="16" creationId="{77FF171F-2354-CD0D-2009-7FC8376DDE6C}"/>
          </ac:cxnSpMkLst>
        </pc:cxnChg>
        <pc:cxnChg chg="mod">
          <ac:chgData name="522cs1002 (PRATYUSAKUMAR DWIBEDY)" userId="6b350590-3f52-4b02-9d9f-2cfd82938ea3" providerId="ADAL" clId="{D495F6A6-03C6-4C0D-8FE1-66609F826352}" dt="2024-10-10T05:31:19.185" v="78"/>
          <ac:cxnSpMkLst>
            <pc:docMk/>
            <pc:sldMk cId="394611725" sldId="262"/>
            <ac:cxnSpMk id="17" creationId="{7C56B946-ACCF-C99E-3CF5-20334255019F}"/>
          </ac:cxnSpMkLst>
        </pc:cxnChg>
        <pc:cxnChg chg="mod">
          <ac:chgData name="522cs1002 (PRATYUSAKUMAR DWIBEDY)" userId="6b350590-3f52-4b02-9d9f-2cfd82938ea3" providerId="ADAL" clId="{D495F6A6-03C6-4C0D-8FE1-66609F826352}" dt="2024-10-10T05:31:19.185" v="78"/>
          <ac:cxnSpMkLst>
            <pc:docMk/>
            <pc:sldMk cId="394611725" sldId="262"/>
            <ac:cxnSpMk id="18" creationId="{40F01600-96CF-4D33-416D-4DDABB3C31A6}"/>
          </ac:cxnSpMkLst>
        </pc:cxnChg>
        <pc:cxnChg chg="mod">
          <ac:chgData name="522cs1002 (PRATYUSAKUMAR DWIBEDY)" userId="6b350590-3f52-4b02-9d9f-2cfd82938ea3" providerId="ADAL" clId="{D495F6A6-03C6-4C0D-8FE1-66609F826352}" dt="2024-10-10T05:31:19.185" v="78"/>
          <ac:cxnSpMkLst>
            <pc:docMk/>
            <pc:sldMk cId="394611725" sldId="262"/>
            <ac:cxnSpMk id="19" creationId="{60F2DA59-86FB-2117-E520-34426C2F2355}"/>
          </ac:cxnSpMkLst>
        </pc:cxnChg>
        <pc:cxnChg chg="mod">
          <ac:chgData name="522cs1002 (PRATYUSAKUMAR DWIBEDY)" userId="6b350590-3f52-4b02-9d9f-2cfd82938ea3" providerId="ADAL" clId="{D495F6A6-03C6-4C0D-8FE1-66609F826352}" dt="2024-10-10T05:31:19.185" v="78"/>
          <ac:cxnSpMkLst>
            <pc:docMk/>
            <pc:sldMk cId="394611725" sldId="262"/>
            <ac:cxnSpMk id="20" creationId="{9D564799-CB48-92AA-ACC8-7378FEE24908}"/>
          </ac:cxnSpMkLst>
        </pc:cxnChg>
        <pc:cxnChg chg="mod">
          <ac:chgData name="522cs1002 (PRATYUSAKUMAR DWIBEDY)" userId="6b350590-3f52-4b02-9d9f-2cfd82938ea3" providerId="ADAL" clId="{D495F6A6-03C6-4C0D-8FE1-66609F826352}" dt="2024-10-10T05:31:19.185" v="78"/>
          <ac:cxnSpMkLst>
            <pc:docMk/>
            <pc:sldMk cId="394611725" sldId="262"/>
            <ac:cxnSpMk id="21" creationId="{3488CE42-B78F-EF47-3827-1A9785785BDC}"/>
          </ac:cxnSpMkLst>
        </pc:cxnChg>
        <pc:cxnChg chg="mod">
          <ac:chgData name="522cs1002 (PRATYUSAKUMAR DWIBEDY)" userId="6b350590-3f52-4b02-9d9f-2cfd82938ea3" providerId="ADAL" clId="{D495F6A6-03C6-4C0D-8FE1-66609F826352}" dt="2024-10-10T05:31:19.185" v="78"/>
          <ac:cxnSpMkLst>
            <pc:docMk/>
            <pc:sldMk cId="394611725" sldId="262"/>
            <ac:cxnSpMk id="22" creationId="{D59AAD9F-8DA0-BCD1-AB08-93CFA6C896F5}"/>
          </ac:cxnSpMkLst>
        </pc:cxnChg>
        <pc:cxnChg chg="mod">
          <ac:chgData name="522cs1002 (PRATYUSAKUMAR DWIBEDY)" userId="6b350590-3f52-4b02-9d9f-2cfd82938ea3" providerId="ADAL" clId="{D495F6A6-03C6-4C0D-8FE1-66609F826352}" dt="2024-10-10T05:31:19.185" v="78"/>
          <ac:cxnSpMkLst>
            <pc:docMk/>
            <pc:sldMk cId="394611725" sldId="262"/>
            <ac:cxnSpMk id="23" creationId="{9530DE3F-03F6-B614-9F83-D982CDE7FE9F}"/>
          </ac:cxnSpMkLst>
        </pc:cxnChg>
        <pc:cxnChg chg="mod">
          <ac:chgData name="522cs1002 (PRATYUSAKUMAR DWIBEDY)" userId="6b350590-3f52-4b02-9d9f-2cfd82938ea3" providerId="ADAL" clId="{D495F6A6-03C6-4C0D-8FE1-66609F826352}" dt="2024-10-10T05:31:19.185" v="78"/>
          <ac:cxnSpMkLst>
            <pc:docMk/>
            <pc:sldMk cId="394611725" sldId="262"/>
            <ac:cxnSpMk id="24" creationId="{05B77920-B8B7-2F20-E037-F669D8DCD643}"/>
          </ac:cxnSpMkLst>
        </pc:cxnChg>
        <pc:cxnChg chg="mod">
          <ac:chgData name="522cs1002 (PRATYUSAKUMAR DWIBEDY)" userId="6b350590-3f52-4b02-9d9f-2cfd82938ea3" providerId="ADAL" clId="{D495F6A6-03C6-4C0D-8FE1-66609F826352}" dt="2024-10-10T05:31:19.185" v="78"/>
          <ac:cxnSpMkLst>
            <pc:docMk/>
            <pc:sldMk cId="394611725" sldId="262"/>
            <ac:cxnSpMk id="35" creationId="{D6303407-33E6-8036-2E35-141BBC3D3EC2}"/>
          </ac:cxnSpMkLst>
        </pc:cxnChg>
        <pc:cxnChg chg="mod">
          <ac:chgData name="522cs1002 (PRATYUSAKUMAR DWIBEDY)" userId="6b350590-3f52-4b02-9d9f-2cfd82938ea3" providerId="ADAL" clId="{D495F6A6-03C6-4C0D-8FE1-66609F826352}" dt="2024-10-10T05:31:19.185" v="78"/>
          <ac:cxnSpMkLst>
            <pc:docMk/>
            <pc:sldMk cId="394611725" sldId="262"/>
            <ac:cxnSpMk id="37" creationId="{AA59FEE2-F5D1-355E-C6B9-5F904E98F57E}"/>
          </ac:cxnSpMkLst>
        </pc:cxnChg>
      </pc:sldChg>
      <pc:sldChg chg="addSp delSp modSp add mod">
        <pc:chgData name="522cs1002 (PRATYUSAKUMAR DWIBEDY)" userId="6b350590-3f52-4b02-9d9f-2cfd82938ea3" providerId="ADAL" clId="{D495F6A6-03C6-4C0D-8FE1-66609F826352}" dt="2024-10-10T05:37:56.004" v="151" actId="2710"/>
        <pc:sldMkLst>
          <pc:docMk/>
          <pc:sldMk cId="346145580" sldId="263"/>
        </pc:sldMkLst>
        <pc:spChg chg="add mod">
          <ac:chgData name="522cs1002 (PRATYUSAKUMAR DWIBEDY)" userId="6b350590-3f52-4b02-9d9f-2cfd82938ea3" providerId="ADAL" clId="{D495F6A6-03C6-4C0D-8FE1-66609F826352}" dt="2024-10-10T05:37:56.004" v="151" actId="2710"/>
          <ac:spMkLst>
            <pc:docMk/>
            <pc:sldMk cId="346145580" sldId="263"/>
            <ac:spMk id="3" creationId="{C3C5AC41-6C8D-5C3F-1D43-2EBA8F463CDD}"/>
          </ac:spMkLst>
        </pc:spChg>
        <pc:spChg chg="mod">
          <ac:chgData name="522cs1002 (PRATYUSAKUMAR DWIBEDY)" userId="6b350590-3f52-4b02-9d9f-2cfd82938ea3" providerId="ADAL" clId="{D495F6A6-03C6-4C0D-8FE1-66609F826352}" dt="2024-10-10T05:33:24.689" v="96" actId="5793"/>
          <ac:spMkLst>
            <pc:docMk/>
            <pc:sldMk cId="346145580" sldId="263"/>
            <ac:spMk id="4" creationId="{7848A026-D140-105C-15DC-2993B623195D}"/>
          </ac:spMkLst>
        </pc:spChg>
        <pc:spChg chg="add">
          <ac:chgData name="522cs1002 (PRATYUSAKUMAR DWIBEDY)" userId="6b350590-3f52-4b02-9d9f-2cfd82938ea3" providerId="ADAL" clId="{D495F6A6-03C6-4C0D-8FE1-66609F826352}" dt="2024-10-10T05:35:54.679" v="107"/>
          <ac:spMkLst>
            <pc:docMk/>
            <pc:sldMk cId="346145580" sldId="263"/>
            <ac:spMk id="51" creationId="{46AEEA23-117D-9251-F994-B35E4C885DCD}"/>
          </ac:spMkLst>
        </pc:spChg>
        <pc:grpChg chg="del">
          <ac:chgData name="522cs1002 (PRATYUSAKUMAR DWIBEDY)" userId="6b350590-3f52-4b02-9d9f-2cfd82938ea3" providerId="ADAL" clId="{D495F6A6-03C6-4C0D-8FE1-66609F826352}" dt="2024-10-10T05:33:26.658" v="97" actId="478"/>
          <ac:grpSpMkLst>
            <pc:docMk/>
            <pc:sldMk cId="346145580" sldId="263"/>
            <ac:grpSpMk id="2" creationId="{36EA15B4-0CB5-B8D0-5B37-2026D1851766}"/>
          </ac:grpSpMkLst>
        </pc:grpChg>
      </pc:sldChg>
      <pc:sldChg chg="add del">
        <pc:chgData name="522cs1002 (PRATYUSAKUMAR DWIBEDY)" userId="6b350590-3f52-4b02-9d9f-2cfd82938ea3" providerId="ADAL" clId="{D495F6A6-03C6-4C0D-8FE1-66609F826352}" dt="2024-10-10T05:32:48.964" v="93"/>
        <pc:sldMkLst>
          <pc:docMk/>
          <pc:sldMk cId="1412183783" sldId="264"/>
        </pc:sldMkLst>
      </pc:sldChg>
      <pc:sldChg chg="addSp delSp modSp add mod setBg">
        <pc:chgData name="522cs1002 (PRATYUSAKUMAR DWIBEDY)" userId="6b350590-3f52-4b02-9d9f-2cfd82938ea3" providerId="ADAL" clId="{D495F6A6-03C6-4C0D-8FE1-66609F826352}" dt="2024-10-10T06:15:23.481" v="268" actId="12"/>
        <pc:sldMkLst>
          <pc:docMk/>
          <pc:sldMk cId="3091541721" sldId="264"/>
        </pc:sldMkLst>
        <pc:spChg chg="del mod">
          <ac:chgData name="522cs1002 (PRATYUSAKUMAR DWIBEDY)" userId="6b350590-3f52-4b02-9d9f-2cfd82938ea3" providerId="ADAL" clId="{D495F6A6-03C6-4C0D-8FE1-66609F826352}" dt="2024-10-10T06:09:12.047" v="173" actId="478"/>
          <ac:spMkLst>
            <pc:docMk/>
            <pc:sldMk cId="3091541721" sldId="264"/>
            <ac:spMk id="3" creationId="{C3C5AC41-6C8D-5C3F-1D43-2EBA8F463CDD}"/>
          </ac:spMkLst>
        </pc:spChg>
        <pc:spChg chg="mod">
          <ac:chgData name="522cs1002 (PRATYUSAKUMAR DWIBEDY)" userId="6b350590-3f52-4b02-9d9f-2cfd82938ea3" providerId="ADAL" clId="{D495F6A6-03C6-4C0D-8FE1-66609F826352}" dt="2024-10-10T06:03:15.650" v="169" actId="26606"/>
          <ac:spMkLst>
            <pc:docMk/>
            <pc:sldMk cId="3091541721" sldId="264"/>
            <ac:spMk id="4" creationId="{7848A026-D140-105C-15DC-2993B623195D}"/>
          </ac:spMkLst>
        </pc:spChg>
        <pc:spChg chg="add del">
          <ac:chgData name="522cs1002 (PRATYUSAKUMAR DWIBEDY)" userId="6b350590-3f52-4b02-9d9f-2cfd82938ea3" providerId="ADAL" clId="{D495F6A6-03C6-4C0D-8FE1-66609F826352}" dt="2024-10-10T06:03:15.650" v="169" actId="26606"/>
          <ac:spMkLst>
            <pc:docMk/>
            <pc:sldMk cId="3091541721" sldId="264"/>
            <ac:spMk id="10" creationId="{D7A453D2-15D8-4403-815F-291FA16340D9}"/>
          </ac:spMkLst>
        </pc:spChg>
        <pc:spChg chg="add del mod">
          <ac:chgData name="522cs1002 (PRATYUSAKUMAR DWIBEDY)" userId="6b350590-3f52-4b02-9d9f-2cfd82938ea3" providerId="ADAL" clId="{D495F6A6-03C6-4C0D-8FE1-66609F826352}" dt="2024-10-10T06:11:45.702" v="212" actId="22"/>
          <ac:spMkLst>
            <pc:docMk/>
            <pc:sldMk cId="3091541721" sldId="264"/>
            <ac:spMk id="11" creationId="{7F2BE120-EEFA-9666-105E-7361C2435B9F}"/>
          </ac:spMkLst>
        </pc:spChg>
        <pc:spChg chg="add del">
          <ac:chgData name="522cs1002 (PRATYUSAKUMAR DWIBEDY)" userId="6b350590-3f52-4b02-9d9f-2cfd82938ea3" providerId="ADAL" clId="{D495F6A6-03C6-4C0D-8FE1-66609F826352}" dt="2024-10-10T06:03:15.650" v="169" actId="26606"/>
          <ac:spMkLst>
            <pc:docMk/>
            <pc:sldMk cId="3091541721" sldId="264"/>
            <ac:spMk id="12" creationId="{8161EA6B-09CA-445B-AB0D-8DF76FA92DEF}"/>
          </ac:spMkLst>
        </pc:spChg>
        <pc:spChg chg="add del">
          <ac:chgData name="522cs1002 (PRATYUSAKUMAR DWIBEDY)" userId="6b350590-3f52-4b02-9d9f-2cfd82938ea3" providerId="ADAL" clId="{D495F6A6-03C6-4C0D-8FE1-66609F826352}" dt="2024-10-10T06:12:02.744" v="220" actId="22"/>
          <ac:spMkLst>
            <pc:docMk/>
            <pc:sldMk cId="3091541721" sldId="264"/>
            <ac:spMk id="21" creationId="{A992D3B6-5C9F-A1B2-829B-030DA63FA5AF}"/>
          </ac:spMkLst>
        </pc:spChg>
        <pc:spChg chg="add del">
          <ac:chgData name="522cs1002 (PRATYUSAKUMAR DWIBEDY)" userId="6b350590-3f52-4b02-9d9f-2cfd82938ea3" providerId="ADAL" clId="{D495F6A6-03C6-4C0D-8FE1-66609F826352}" dt="2024-10-10T06:03:15.650" v="169" actId="26606"/>
          <ac:spMkLst>
            <pc:docMk/>
            <pc:sldMk cId="3091541721" sldId="264"/>
            <ac:spMk id="22" creationId="{B8114C98-A349-4111-A123-E8EAB86ABE30}"/>
          </ac:spMkLst>
        </pc:spChg>
        <pc:spChg chg="add">
          <ac:chgData name="522cs1002 (PRATYUSAKUMAR DWIBEDY)" userId="6b350590-3f52-4b02-9d9f-2cfd82938ea3" providerId="ADAL" clId="{D495F6A6-03C6-4C0D-8FE1-66609F826352}" dt="2024-10-10T06:14:08.374" v="235"/>
          <ac:spMkLst>
            <pc:docMk/>
            <pc:sldMk cId="3091541721" sldId="264"/>
            <ac:spMk id="23" creationId="{02EB1D5C-3921-74C4-8F3C-EF1E6A7B32C3}"/>
          </ac:spMkLst>
        </pc:spChg>
        <pc:spChg chg="add del mod">
          <ac:chgData name="522cs1002 (PRATYUSAKUMAR DWIBEDY)" userId="6b350590-3f52-4b02-9d9f-2cfd82938ea3" providerId="ADAL" clId="{D495F6A6-03C6-4C0D-8FE1-66609F826352}" dt="2024-10-10T06:15:14.234" v="264"/>
          <ac:spMkLst>
            <pc:docMk/>
            <pc:sldMk cId="3091541721" sldId="264"/>
            <ac:spMk id="29" creationId="{4ED128EE-7C22-1A71-1762-B69434A6C999}"/>
          </ac:spMkLst>
        </pc:spChg>
        <pc:spChg chg="add mod">
          <ac:chgData name="522cs1002 (PRATYUSAKUMAR DWIBEDY)" userId="6b350590-3f52-4b02-9d9f-2cfd82938ea3" providerId="ADAL" clId="{D495F6A6-03C6-4C0D-8FE1-66609F826352}" dt="2024-10-10T06:15:23.481" v="268" actId="12"/>
          <ac:spMkLst>
            <pc:docMk/>
            <pc:sldMk cId="3091541721" sldId="264"/>
            <ac:spMk id="35" creationId="{19365D7F-EC1E-B0B0-603A-02EAAA673AE9}"/>
          </ac:spMkLst>
        </pc:spChg>
        <pc:spChg chg="add del">
          <ac:chgData name="522cs1002 (PRATYUSAKUMAR DWIBEDY)" userId="6b350590-3f52-4b02-9d9f-2cfd82938ea3" providerId="ADAL" clId="{D495F6A6-03C6-4C0D-8FE1-66609F826352}" dt="2024-10-10T06:03:15.650" v="169" actId="26606"/>
          <ac:spMkLst>
            <pc:docMk/>
            <pc:sldMk cId="3091541721" sldId="264"/>
            <ac:spMk id="36" creationId="{E2D3D3F2-ABBB-4453-B1C5-1BEBF7E4DD56}"/>
          </ac:spMkLst>
        </pc:spChg>
        <pc:grpChg chg="add del">
          <ac:chgData name="522cs1002 (PRATYUSAKUMAR DWIBEDY)" userId="6b350590-3f52-4b02-9d9f-2cfd82938ea3" providerId="ADAL" clId="{D495F6A6-03C6-4C0D-8FE1-66609F826352}" dt="2024-10-10T06:03:15.650" v="169" actId="26606"/>
          <ac:grpSpMkLst>
            <pc:docMk/>
            <pc:sldMk cId="3091541721" sldId="264"/>
            <ac:grpSpMk id="14" creationId="{1EA1DAFF-CECA-492F-BFA1-22C64956B8D9}"/>
          </ac:grpSpMkLst>
        </pc:grpChg>
        <pc:grpChg chg="add del">
          <ac:chgData name="522cs1002 (PRATYUSAKUMAR DWIBEDY)" userId="6b350590-3f52-4b02-9d9f-2cfd82938ea3" providerId="ADAL" clId="{D495F6A6-03C6-4C0D-8FE1-66609F826352}" dt="2024-10-10T06:03:15.650" v="169" actId="26606"/>
          <ac:grpSpMkLst>
            <pc:docMk/>
            <pc:sldMk cId="3091541721" sldId="264"/>
            <ac:grpSpMk id="24" creationId="{670FB431-AE18-414D-92F4-1D12D1991152}"/>
          </ac:grpSpMkLst>
        </pc:grpChg>
        <pc:grpChg chg="add del">
          <ac:chgData name="522cs1002 (PRATYUSAKUMAR DWIBEDY)" userId="6b350590-3f52-4b02-9d9f-2cfd82938ea3" providerId="ADAL" clId="{D495F6A6-03C6-4C0D-8FE1-66609F826352}" dt="2024-10-10T06:03:15.650" v="169" actId="26606"/>
          <ac:grpSpMkLst>
            <pc:docMk/>
            <pc:sldMk cId="3091541721" sldId="264"/>
            <ac:grpSpMk id="30" creationId="{AF19A774-30A5-488B-9BAF-629C6440294E}"/>
          </ac:grpSpMkLst>
        </pc:grpChg>
        <pc:grpChg chg="add del">
          <ac:chgData name="522cs1002 (PRATYUSAKUMAR DWIBEDY)" userId="6b350590-3f52-4b02-9d9f-2cfd82938ea3" providerId="ADAL" clId="{D495F6A6-03C6-4C0D-8FE1-66609F826352}" dt="2024-10-10T06:03:15.650" v="169" actId="26606"/>
          <ac:grpSpMkLst>
            <pc:docMk/>
            <pc:sldMk cId="3091541721" sldId="264"/>
            <ac:grpSpMk id="38" creationId="{8214E4A5-A0D2-42C4-8D14-D2A7E495F041}"/>
          </ac:grpSpMkLst>
        </pc:grpChg>
        <pc:picChg chg="add del mod ord">
          <ac:chgData name="522cs1002 (PRATYUSAKUMAR DWIBEDY)" userId="6b350590-3f52-4b02-9d9f-2cfd82938ea3" providerId="ADAL" clId="{D495F6A6-03C6-4C0D-8FE1-66609F826352}" dt="2024-10-10T06:09:09.668" v="172" actId="478"/>
          <ac:picMkLst>
            <pc:docMk/>
            <pc:sldMk cId="3091541721" sldId="264"/>
            <ac:picMk id="5" creationId="{81C7509C-AD3B-21ED-C5B0-29E94EEF9153}"/>
          </ac:picMkLst>
        </pc:picChg>
        <pc:picChg chg="add del mod">
          <ac:chgData name="522cs1002 (PRATYUSAKUMAR DWIBEDY)" userId="6b350590-3f52-4b02-9d9f-2cfd82938ea3" providerId="ADAL" clId="{D495F6A6-03C6-4C0D-8FE1-66609F826352}" dt="2024-10-10T06:09:09.007" v="171" actId="478"/>
          <ac:picMkLst>
            <pc:docMk/>
            <pc:sldMk cId="3091541721" sldId="264"/>
            <ac:picMk id="6" creationId="{26E52553-4404-E39E-E4C1-2104BA133C90}"/>
          </ac:picMkLst>
        </pc:picChg>
        <pc:picChg chg="add mod modCrop">
          <ac:chgData name="522cs1002 (PRATYUSAKUMAR DWIBEDY)" userId="6b350590-3f52-4b02-9d9f-2cfd82938ea3" providerId="ADAL" clId="{D495F6A6-03C6-4C0D-8FE1-66609F826352}" dt="2024-10-10T06:15:11.241" v="262" actId="1076"/>
          <ac:picMkLst>
            <pc:docMk/>
            <pc:sldMk cId="3091541721" sldId="264"/>
            <ac:picMk id="8" creationId="{92135C2F-C6FB-6A2A-1CC3-D8443324439B}"/>
          </ac:picMkLst>
        </pc:picChg>
      </pc:sldChg>
      <pc:sldChg chg="addSp modSp add mod">
        <pc:chgData name="522cs1002 (PRATYUSAKUMAR DWIBEDY)" userId="6b350590-3f52-4b02-9d9f-2cfd82938ea3" providerId="ADAL" clId="{D495F6A6-03C6-4C0D-8FE1-66609F826352}" dt="2024-10-10T06:13:41.549" v="232" actId="1076"/>
        <pc:sldMkLst>
          <pc:docMk/>
          <pc:sldMk cId="217511491" sldId="265"/>
        </pc:sldMkLst>
        <pc:spChg chg="mod">
          <ac:chgData name="522cs1002 (PRATYUSAKUMAR DWIBEDY)" userId="6b350590-3f52-4b02-9d9f-2cfd82938ea3" providerId="ADAL" clId="{D495F6A6-03C6-4C0D-8FE1-66609F826352}" dt="2024-10-10T06:13:22.223" v="228" actId="2710"/>
          <ac:spMkLst>
            <pc:docMk/>
            <pc:sldMk cId="217511491" sldId="265"/>
            <ac:spMk id="3" creationId="{C3C5AC41-6C8D-5C3F-1D43-2EBA8F463CDD}"/>
          </ac:spMkLst>
        </pc:spChg>
        <pc:spChg chg="mod">
          <ac:chgData name="522cs1002 (PRATYUSAKUMAR DWIBEDY)" userId="6b350590-3f52-4b02-9d9f-2cfd82938ea3" providerId="ADAL" clId="{D495F6A6-03C6-4C0D-8FE1-66609F826352}" dt="2024-10-10T06:12:22.615" v="224" actId="20577"/>
          <ac:spMkLst>
            <pc:docMk/>
            <pc:sldMk cId="217511491" sldId="265"/>
            <ac:spMk id="4" creationId="{7848A026-D140-105C-15DC-2993B623195D}"/>
          </ac:spMkLst>
        </pc:spChg>
        <pc:picChg chg="add mod">
          <ac:chgData name="522cs1002 (PRATYUSAKUMAR DWIBEDY)" userId="6b350590-3f52-4b02-9d9f-2cfd82938ea3" providerId="ADAL" clId="{D495F6A6-03C6-4C0D-8FE1-66609F826352}" dt="2024-10-10T06:13:41.549" v="232" actId="1076"/>
          <ac:picMkLst>
            <pc:docMk/>
            <pc:sldMk cId="217511491" sldId="265"/>
            <ac:picMk id="5" creationId="{86342F01-C99C-F70E-4B04-E33E56AF0558}"/>
          </ac:picMkLst>
        </pc:picChg>
      </pc:sldChg>
      <pc:sldChg chg="addSp delSp modSp add mod">
        <pc:chgData name="522cs1002 (PRATYUSAKUMAR DWIBEDY)" userId="6b350590-3f52-4b02-9d9f-2cfd82938ea3" providerId="ADAL" clId="{D495F6A6-03C6-4C0D-8FE1-66609F826352}" dt="2024-10-10T06:20:18.675" v="346"/>
        <pc:sldMkLst>
          <pc:docMk/>
          <pc:sldMk cId="199725093" sldId="266"/>
        </pc:sldMkLst>
        <pc:spChg chg="add del mod">
          <ac:chgData name="522cs1002 (PRATYUSAKUMAR DWIBEDY)" userId="6b350590-3f52-4b02-9d9f-2cfd82938ea3" providerId="ADAL" clId="{D495F6A6-03C6-4C0D-8FE1-66609F826352}" dt="2024-10-10T06:17:22.061" v="277"/>
          <ac:spMkLst>
            <pc:docMk/>
            <pc:sldMk cId="199725093" sldId="266"/>
            <ac:spMk id="2" creationId="{7975BB5D-42BD-BD37-C53E-586FE706953C}"/>
          </ac:spMkLst>
        </pc:spChg>
        <pc:spChg chg="add del mod">
          <ac:chgData name="522cs1002 (PRATYUSAKUMAR DWIBEDY)" userId="6b350590-3f52-4b02-9d9f-2cfd82938ea3" providerId="ADAL" clId="{D495F6A6-03C6-4C0D-8FE1-66609F826352}" dt="2024-10-10T06:19:43.454" v="343"/>
          <ac:spMkLst>
            <pc:docMk/>
            <pc:sldMk cId="199725093" sldId="266"/>
            <ac:spMk id="3" creationId="{ECC7E192-B8A9-43DA-F47A-CA23A62627FB}"/>
          </ac:spMkLst>
        </pc:spChg>
        <pc:spChg chg="mod">
          <ac:chgData name="522cs1002 (PRATYUSAKUMAR DWIBEDY)" userId="6b350590-3f52-4b02-9d9f-2cfd82938ea3" providerId="ADAL" clId="{D495F6A6-03C6-4C0D-8FE1-66609F826352}" dt="2024-10-10T06:19:41.884" v="341" actId="1076"/>
          <ac:spMkLst>
            <pc:docMk/>
            <pc:sldMk cId="199725093" sldId="266"/>
            <ac:spMk id="4" creationId="{7848A026-D140-105C-15DC-2993B623195D}"/>
          </ac:spMkLst>
        </pc:spChg>
        <pc:spChg chg="mod">
          <ac:chgData name="522cs1002 (PRATYUSAKUMAR DWIBEDY)" userId="6b350590-3f52-4b02-9d9f-2cfd82938ea3" providerId="ADAL" clId="{D495F6A6-03C6-4C0D-8FE1-66609F826352}" dt="2024-10-10T06:20:18.675" v="346"/>
          <ac:spMkLst>
            <pc:docMk/>
            <pc:sldMk cId="199725093" sldId="266"/>
            <ac:spMk id="35" creationId="{19365D7F-EC1E-B0B0-603A-02EAAA673AE9}"/>
          </ac:spMkLst>
        </pc:spChg>
        <pc:picChg chg="del">
          <ac:chgData name="522cs1002 (PRATYUSAKUMAR DWIBEDY)" userId="6b350590-3f52-4b02-9d9f-2cfd82938ea3" providerId="ADAL" clId="{D495F6A6-03C6-4C0D-8FE1-66609F826352}" dt="2024-10-10T06:17:10.061" v="270" actId="478"/>
          <ac:picMkLst>
            <pc:docMk/>
            <pc:sldMk cId="199725093" sldId="266"/>
            <ac:picMk id="8" creationId="{92135C2F-C6FB-6A2A-1CC3-D8443324439B}"/>
          </ac:picMkLst>
        </pc:picChg>
      </pc:sldChg>
      <pc:sldChg chg="addSp delSp modSp add mod">
        <pc:chgData name="522cs1002 (PRATYUSAKUMAR DWIBEDY)" userId="6b350590-3f52-4b02-9d9f-2cfd82938ea3" providerId="ADAL" clId="{D495F6A6-03C6-4C0D-8FE1-66609F826352}" dt="2024-10-10T06:48:30.738" v="479" actId="1076"/>
        <pc:sldMkLst>
          <pc:docMk/>
          <pc:sldMk cId="1694001093" sldId="267"/>
        </pc:sldMkLst>
        <pc:spChg chg="mod">
          <ac:chgData name="522cs1002 (PRATYUSAKUMAR DWIBEDY)" userId="6b350590-3f52-4b02-9d9f-2cfd82938ea3" providerId="ADAL" clId="{D495F6A6-03C6-4C0D-8FE1-66609F826352}" dt="2024-10-10T06:24:02.520" v="390" actId="5793"/>
          <ac:spMkLst>
            <pc:docMk/>
            <pc:sldMk cId="1694001093" sldId="267"/>
            <ac:spMk id="3" creationId="{C3C5AC41-6C8D-5C3F-1D43-2EBA8F463CDD}"/>
          </ac:spMkLst>
        </pc:spChg>
        <pc:picChg chg="del">
          <ac:chgData name="522cs1002 (PRATYUSAKUMAR DWIBEDY)" userId="6b350590-3f52-4b02-9d9f-2cfd82938ea3" providerId="ADAL" clId="{D495F6A6-03C6-4C0D-8FE1-66609F826352}" dt="2024-10-10T06:20:32.035" v="348" actId="478"/>
          <ac:picMkLst>
            <pc:docMk/>
            <pc:sldMk cId="1694001093" sldId="267"/>
            <ac:picMk id="5" creationId="{86342F01-C99C-F70E-4B04-E33E56AF0558}"/>
          </ac:picMkLst>
        </pc:picChg>
        <pc:picChg chg="add del mod">
          <ac:chgData name="522cs1002 (PRATYUSAKUMAR DWIBEDY)" userId="6b350590-3f52-4b02-9d9f-2cfd82938ea3" providerId="ADAL" clId="{D495F6A6-03C6-4C0D-8FE1-66609F826352}" dt="2024-10-10T06:24:20.039" v="392" actId="478"/>
          <ac:picMkLst>
            <pc:docMk/>
            <pc:sldMk cId="1694001093" sldId="267"/>
            <ac:picMk id="6" creationId="{9FDBF0EF-D3D3-9397-32F6-0867253B0456}"/>
          </ac:picMkLst>
        </pc:picChg>
        <pc:picChg chg="add mod">
          <ac:chgData name="522cs1002 (PRATYUSAKUMAR DWIBEDY)" userId="6b350590-3f52-4b02-9d9f-2cfd82938ea3" providerId="ADAL" clId="{D495F6A6-03C6-4C0D-8FE1-66609F826352}" dt="2024-10-10T06:48:30.738" v="479" actId="1076"/>
          <ac:picMkLst>
            <pc:docMk/>
            <pc:sldMk cId="1694001093" sldId="267"/>
            <ac:picMk id="8" creationId="{E4EE23D9-853D-D9C6-B2A0-D47EA5C37663}"/>
          </ac:picMkLst>
        </pc:picChg>
      </pc:sldChg>
      <pc:sldChg chg="delSp modSp add mod">
        <pc:chgData name="522cs1002 (PRATYUSAKUMAR DWIBEDY)" userId="6b350590-3f52-4b02-9d9f-2cfd82938ea3" providerId="ADAL" clId="{D495F6A6-03C6-4C0D-8FE1-66609F826352}" dt="2024-10-10T06:23:06.809" v="388" actId="20577"/>
        <pc:sldMkLst>
          <pc:docMk/>
          <pc:sldMk cId="1187256225" sldId="268"/>
        </pc:sldMkLst>
        <pc:spChg chg="mod">
          <ac:chgData name="522cs1002 (PRATYUSAKUMAR DWIBEDY)" userId="6b350590-3f52-4b02-9d9f-2cfd82938ea3" providerId="ADAL" clId="{D495F6A6-03C6-4C0D-8FE1-66609F826352}" dt="2024-10-10T06:23:06.809" v="388" actId="20577"/>
          <ac:spMkLst>
            <pc:docMk/>
            <pc:sldMk cId="1187256225" sldId="268"/>
            <ac:spMk id="4" creationId="{7848A026-D140-105C-15DC-2993B623195D}"/>
          </ac:spMkLst>
        </pc:spChg>
        <pc:grpChg chg="del">
          <ac:chgData name="522cs1002 (PRATYUSAKUMAR DWIBEDY)" userId="6b350590-3f52-4b02-9d9f-2cfd82938ea3" providerId="ADAL" clId="{D495F6A6-03C6-4C0D-8FE1-66609F826352}" dt="2024-10-10T06:22:57.194" v="356" actId="478"/>
          <ac:grpSpMkLst>
            <pc:docMk/>
            <pc:sldMk cId="1187256225" sldId="268"/>
            <ac:grpSpMk id="2" creationId="{36EA15B4-0CB5-B8D0-5B37-2026D1851766}"/>
          </ac:grpSpMkLst>
        </pc:grpChg>
      </pc:sldChg>
      <pc:sldChg chg="addSp delSp modSp add mod">
        <pc:chgData name="522cs1002 (PRATYUSAKUMAR DWIBEDY)" userId="6b350590-3f52-4b02-9d9f-2cfd82938ea3" providerId="ADAL" clId="{D495F6A6-03C6-4C0D-8FE1-66609F826352}" dt="2024-10-10T06:48:40.885" v="481" actId="123"/>
        <pc:sldMkLst>
          <pc:docMk/>
          <pc:sldMk cId="2650956197" sldId="269"/>
        </pc:sldMkLst>
        <pc:spChg chg="add mod">
          <ac:chgData name="522cs1002 (PRATYUSAKUMAR DWIBEDY)" userId="6b350590-3f52-4b02-9d9f-2cfd82938ea3" providerId="ADAL" clId="{D495F6A6-03C6-4C0D-8FE1-66609F826352}" dt="2024-10-10T06:48:40.885" v="481" actId="123"/>
          <ac:spMkLst>
            <pc:docMk/>
            <pc:sldMk cId="2650956197" sldId="269"/>
            <ac:spMk id="2" creationId="{C3F312CD-9B7D-05C3-BB9C-6781CCC64B9F}"/>
          </ac:spMkLst>
        </pc:spChg>
        <pc:spChg chg="del">
          <ac:chgData name="522cs1002 (PRATYUSAKUMAR DWIBEDY)" userId="6b350590-3f52-4b02-9d9f-2cfd82938ea3" providerId="ADAL" clId="{D495F6A6-03C6-4C0D-8FE1-66609F826352}" dt="2024-10-10T06:24:24.385" v="393" actId="478"/>
          <ac:spMkLst>
            <pc:docMk/>
            <pc:sldMk cId="2650956197" sldId="269"/>
            <ac:spMk id="3" creationId="{C3C5AC41-6C8D-5C3F-1D43-2EBA8F463CDD}"/>
          </ac:spMkLst>
        </pc:spChg>
        <pc:spChg chg="add">
          <ac:chgData name="522cs1002 (PRATYUSAKUMAR DWIBEDY)" userId="6b350590-3f52-4b02-9d9f-2cfd82938ea3" providerId="ADAL" clId="{D495F6A6-03C6-4C0D-8FE1-66609F826352}" dt="2024-10-10T06:29:20.342" v="433"/>
          <ac:spMkLst>
            <pc:docMk/>
            <pc:sldMk cId="2650956197" sldId="269"/>
            <ac:spMk id="5" creationId="{E96BFD5C-3EE0-6CC1-F577-91E2677F33F3}"/>
          </ac:spMkLst>
        </pc:spChg>
        <pc:spChg chg="add del mod">
          <ac:chgData name="522cs1002 (PRATYUSAKUMAR DWIBEDY)" userId="6b350590-3f52-4b02-9d9f-2cfd82938ea3" providerId="ADAL" clId="{D495F6A6-03C6-4C0D-8FE1-66609F826352}" dt="2024-10-10T06:31:15.950" v="449"/>
          <ac:spMkLst>
            <pc:docMk/>
            <pc:sldMk cId="2650956197" sldId="269"/>
            <ac:spMk id="7" creationId="{14D5CDAD-50A4-36DE-5360-C3B6BAF83D2B}"/>
          </ac:spMkLst>
        </pc:spChg>
        <pc:picChg chg="mod">
          <ac:chgData name="522cs1002 (PRATYUSAKUMAR DWIBEDY)" userId="6b350590-3f52-4b02-9d9f-2cfd82938ea3" providerId="ADAL" clId="{D495F6A6-03C6-4C0D-8FE1-66609F826352}" dt="2024-10-10T06:48:36.096" v="480" actId="1076"/>
          <ac:picMkLst>
            <pc:docMk/>
            <pc:sldMk cId="2650956197" sldId="269"/>
            <ac:picMk id="6" creationId="{9FDBF0EF-D3D3-9397-32F6-0867253B0456}"/>
          </ac:picMkLst>
        </pc:picChg>
      </pc:sldChg>
      <pc:sldChg chg="addSp modSp new mod">
        <pc:chgData name="522cs1002 (PRATYUSAKUMAR DWIBEDY)" userId="6b350590-3f52-4b02-9d9f-2cfd82938ea3" providerId="ADAL" clId="{D495F6A6-03C6-4C0D-8FE1-66609F826352}" dt="2024-10-10T06:34:21.456" v="477" actId="123"/>
        <pc:sldMkLst>
          <pc:docMk/>
          <pc:sldMk cId="3029719208" sldId="270"/>
        </pc:sldMkLst>
        <pc:spChg chg="add mod">
          <ac:chgData name="522cs1002 (PRATYUSAKUMAR DWIBEDY)" userId="6b350590-3f52-4b02-9d9f-2cfd82938ea3" providerId="ADAL" clId="{D495F6A6-03C6-4C0D-8FE1-66609F826352}" dt="2024-10-10T06:34:21.456" v="477" actId="123"/>
          <ac:spMkLst>
            <pc:docMk/>
            <pc:sldMk cId="3029719208" sldId="270"/>
            <ac:spMk id="3" creationId="{05E966AB-08A8-6982-3A03-C60B65FFFD5F}"/>
          </ac:spMkLst>
        </pc:spChg>
      </pc:sldChg>
      <pc:sldChg chg="addSp delSp modSp add mod">
        <pc:chgData name="522cs1002 (PRATYUSAKUMAR DWIBEDY)" userId="6b350590-3f52-4b02-9d9f-2cfd82938ea3" providerId="ADAL" clId="{D495F6A6-03C6-4C0D-8FE1-66609F826352}" dt="2024-10-12T13:53:03.397" v="575" actId="478"/>
        <pc:sldMkLst>
          <pc:docMk/>
          <pc:sldMk cId="1293791200" sldId="271"/>
        </pc:sldMkLst>
        <pc:spChg chg="del">
          <ac:chgData name="522cs1002 (PRATYUSAKUMAR DWIBEDY)" userId="6b350590-3f52-4b02-9d9f-2cfd82938ea3" providerId="ADAL" clId="{D495F6A6-03C6-4C0D-8FE1-66609F826352}" dt="2024-10-12T13:44:19.234" v="500" actId="478"/>
          <ac:spMkLst>
            <pc:docMk/>
            <pc:sldMk cId="1293791200" sldId="271"/>
            <ac:spMk id="2" creationId="{C3F312CD-9B7D-05C3-BB9C-6781CCC64B9F}"/>
          </ac:spMkLst>
        </pc:spChg>
        <pc:spChg chg="mod">
          <ac:chgData name="522cs1002 (PRATYUSAKUMAR DWIBEDY)" userId="6b350590-3f52-4b02-9d9f-2cfd82938ea3" providerId="ADAL" clId="{D495F6A6-03C6-4C0D-8FE1-66609F826352}" dt="2024-10-12T13:44:15.616" v="499" actId="20577"/>
          <ac:spMkLst>
            <pc:docMk/>
            <pc:sldMk cId="1293791200" sldId="271"/>
            <ac:spMk id="4" creationId="{7848A026-D140-105C-15DC-2993B623195D}"/>
          </ac:spMkLst>
        </pc:spChg>
        <pc:spChg chg="add mod">
          <ac:chgData name="522cs1002 (PRATYUSAKUMAR DWIBEDY)" userId="6b350590-3f52-4b02-9d9f-2cfd82938ea3" providerId="ADAL" clId="{D495F6A6-03C6-4C0D-8FE1-66609F826352}" dt="2024-10-12T13:44:49.753" v="510" actId="123"/>
          <ac:spMkLst>
            <pc:docMk/>
            <pc:sldMk cId="1293791200" sldId="271"/>
            <ac:spMk id="5" creationId="{B4EBBB12-1159-0AA8-518E-0C07B0ED63E4}"/>
          </ac:spMkLst>
        </pc:spChg>
        <pc:spChg chg="add del mod">
          <ac:chgData name="522cs1002 (PRATYUSAKUMAR DWIBEDY)" userId="6b350590-3f52-4b02-9d9f-2cfd82938ea3" providerId="ADAL" clId="{D495F6A6-03C6-4C0D-8FE1-66609F826352}" dt="2024-10-12T13:53:03.397" v="575" actId="478"/>
          <ac:spMkLst>
            <pc:docMk/>
            <pc:sldMk cId="1293791200" sldId="271"/>
            <ac:spMk id="8" creationId="{AC687A03-AC5B-01D5-72C8-D421A0365DA3}"/>
          </ac:spMkLst>
        </pc:spChg>
        <pc:picChg chg="del">
          <ac:chgData name="522cs1002 (PRATYUSAKUMAR DWIBEDY)" userId="6b350590-3f52-4b02-9d9f-2cfd82938ea3" providerId="ADAL" clId="{D495F6A6-03C6-4C0D-8FE1-66609F826352}" dt="2024-10-12T13:44:19.868" v="501" actId="478"/>
          <ac:picMkLst>
            <pc:docMk/>
            <pc:sldMk cId="1293791200" sldId="271"/>
            <ac:picMk id="6" creationId="{9FDBF0EF-D3D3-9397-32F6-0867253B0456}"/>
          </ac:picMkLst>
        </pc:picChg>
      </pc:sldChg>
      <pc:sldChg chg="delSp modSp add mod">
        <pc:chgData name="522cs1002 (PRATYUSAKUMAR DWIBEDY)" userId="6b350590-3f52-4b02-9d9f-2cfd82938ea3" providerId="ADAL" clId="{D495F6A6-03C6-4C0D-8FE1-66609F826352}" dt="2024-10-12T13:45:48.462" v="529" actId="20577"/>
        <pc:sldMkLst>
          <pc:docMk/>
          <pc:sldMk cId="2248747725" sldId="272"/>
        </pc:sldMkLst>
        <pc:spChg chg="mod">
          <ac:chgData name="522cs1002 (PRATYUSAKUMAR DWIBEDY)" userId="6b350590-3f52-4b02-9d9f-2cfd82938ea3" providerId="ADAL" clId="{D495F6A6-03C6-4C0D-8FE1-66609F826352}" dt="2024-10-12T13:45:19.505" v="520" actId="20577"/>
          <ac:spMkLst>
            <pc:docMk/>
            <pc:sldMk cId="2248747725" sldId="272"/>
            <ac:spMk id="4" creationId="{7848A026-D140-105C-15DC-2993B623195D}"/>
          </ac:spMkLst>
        </pc:spChg>
        <pc:spChg chg="del">
          <ac:chgData name="522cs1002 (PRATYUSAKUMAR DWIBEDY)" userId="6b350590-3f52-4b02-9d9f-2cfd82938ea3" providerId="ADAL" clId="{D495F6A6-03C6-4C0D-8FE1-66609F826352}" dt="2024-10-12T13:45:22.178" v="521" actId="478"/>
          <ac:spMkLst>
            <pc:docMk/>
            <pc:sldMk cId="2248747725" sldId="272"/>
            <ac:spMk id="5" creationId="{B4EBBB12-1159-0AA8-518E-0C07B0ED63E4}"/>
          </ac:spMkLst>
        </pc:spChg>
        <pc:spChg chg="mod">
          <ac:chgData name="522cs1002 (PRATYUSAKUMAR DWIBEDY)" userId="6b350590-3f52-4b02-9d9f-2cfd82938ea3" providerId="ADAL" clId="{D495F6A6-03C6-4C0D-8FE1-66609F826352}" dt="2024-10-12T13:45:48.462" v="529" actId="20577"/>
          <ac:spMkLst>
            <pc:docMk/>
            <pc:sldMk cId="2248747725" sldId="272"/>
            <ac:spMk id="8" creationId="{AC687A03-AC5B-01D5-72C8-D421A0365DA3}"/>
          </ac:spMkLst>
        </pc:spChg>
      </pc:sldChg>
      <pc:sldChg chg="addSp delSp modSp new mod">
        <pc:chgData name="522cs1002 (PRATYUSAKUMAR DWIBEDY)" userId="6b350590-3f52-4b02-9d9f-2cfd82938ea3" providerId="ADAL" clId="{D495F6A6-03C6-4C0D-8FE1-66609F826352}" dt="2024-10-12T13:51:57.094" v="574"/>
        <pc:sldMkLst>
          <pc:docMk/>
          <pc:sldMk cId="2445511583" sldId="273"/>
        </pc:sldMkLst>
        <pc:spChg chg="add mod">
          <ac:chgData name="522cs1002 (PRATYUSAKUMAR DWIBEDY)" userId="6b350590-3f52-4b02-9d9f-2cfd82938ea3" providerId="ADAL" clId="{D495F6A6-03C6-4C0D-8FE1-66609F826352}" dt="2024-10-12T13:51:53.015" v="570" actId="1076"/>
          <ac:spMkLst>
            <pc:docMk/>
            <pc:sldMk cId="2445511583" sldId="273"/>
            <ac:spMk id="5" creationId="{394F5A4A-4CD9-7B16-A557-B00150CE1DA9}"/>
          </ac:spMkLst>
        </pc:spChg>
        <pc:spChg chg="add del mod">
          <ac:chgData name="522cs1002 (PRATYUSAKUMAR DWIBEDY)" userId="6b350590-3f52-4b02-9d9f-2cfd82938ea3" providerId="ADAL" clId="{D495F6A6-03C6-4C0D-8FE1-66609F826352}" dt="2024-10-12T13:51:00.069" v="548"/>
          <ac:spMkLst>
            <pc:docMk/>
            <pc:sldMk cId="2445511583" sldId="273"/>
            <ac:spMk id="6" creationId="{FBB41CA4-53F6-5A05-2AE1-CCB52F3F087F}"/>
          </ac:spMkLst>
        </pc:spChg>
        <pc:spChg chg="add del mod">
          <ac:chgData name="522cs1002 (PRATYUSAKUMAR DWIBEDY)" userId="6b350590-3f52-4b02-9d9f-2cfd82938ea3" providerId="ADAL" clId="{D495F6A6-03C6-4C0D-8FE1-66609F826352}" dt="2024-10-12T13:51:57.094" v="574"/>
          <ac:spMkLst>
            <pc:docMk/>
            <pc:sldMk cId="2445511583" sldId="273"/>
            <ac:spMk id="7" creationId="{F1EF9E32-ECC9-8D2B-DFF1-401779308A9F}"/>
          </ac:spMkLst>
        </pc:spChg>
        <pc:picChg chg="add mod">
          <ac:chgData name="522cs1002 (PRATYUSAKUMAR DWIBEDY)" userId="6b350590-3f52-4b02-9d9f-2cfd82938ea3" providerId="ADAL" clId="{D495F6A6-03C6-4C0D-8FE1-66609F826352}" dt="2024-10-12T13:51:56.635" v="572" actId="1076"/>
          <ac:picMkLst>
            <pc:docMk/>
            <pc:sldMk cId="2445511583" sldId="273"/>
            <ac:picMk id="3" creationId="{0DB8F8A7-EA1D-C3F3-90BE-2A21A42FE24D}"/>
          </ac:picMkLst>
        </pc:picChg>
      </pc:sldChg>
      <pc:sldChg chg="addSp delSp modSp add mod">
        <pc:chgData name="522cs1002 (PRATYUSAKUMAR DWIBEDY)" userId="6b350590-3f52-4b02-9d9f-2cfd82938ea3" providerId="ADAL" clId="{D495F6A6-03C6-4C0D-8FE1-66609F826352}" dt="2024-10-12T13:53:25.390" v="584" actId="1076"/>
        <pc:sldMkLst>
          <pc:docMk/>
          <pc:sldMk cId="1907355193" sldId="274"/>
        </pc:sldMkLst>
        <pc:spChg chg="del">
          <ac:chgData name="522cs1002 (PRATYUSAKUMAR DWIBEDY)" userId="6b350590-3f52-4b02-9d9f-2cfd82938ea3" providerId="ADAL" clId="{D495F6A6-03C6-4C0D-8FE1-66609F826352}" dt="2024-10-12T13:53:10.220" v="577" actId="478"/>
          <ac:spMkLst>
            <pc:docMk/>
            <pc:sldMk cId="1907355193" sldId="274"/>
            <ac:spMk id="5" creationId="{394F5A4A-4CD9-7B16-A557-B00150CE1DA9}"/>
          </ac:spMkLst>
        </pc:spChg>
        <pc:picChg chg="del">
          <ac:chgData name="522cs1002 (PRATYUSAKUMAR DWIBEDY)" userId="6b350590-3f52-4b02-9d9f-2cfd82938ea3" providerId="ADAL" clId="{D495F6A6-03C6-4C0D-8FE1-66609F826352}" dt="2024-10-12T13:53:11.679" v="578" actId="478"/>
          <ac:picMkLst>
            <pc:docMk/>
            <pc:sldMk cId="1907355193" sldId="274"/>
            <ac:picMk id="3" creationId="{0DB8F8A7-EA1D-C3F3-90BE-2A21A42FE24D}"/>
          </ac:picMkLst>
        </pc:picChg>
        <pc:picChg chg="add mod">
          <ac:chgData name="522cs1002 (PRATYUSAKUMAR DWIBEDY)" userId="6b350590-3f52-4b02-9d9f-2cfd82938ea3" providerId="ADAL" clId="{D495F6A6-03C6-4C0D-8FE1-66609F826352}" dt="2024-10-12T13:53:25.390" v="584" actId="1076"/>
          <ac:picMkLst>
            <pc:docMk/>
            <pc:sldMk cId="1907355193" sldId="274"/>
            <ac:picMk id="4" creationId="{2FE165E9-6D25-3BD0-FE29-7D2111111FDA}"/>
          </ac:picMkLst>
        </pc:picChg>
      </pc:sldChg>
      <pc:sldChg chg="addSp delSp modSp add mod">
        <pc:chgData name="522cs1002 (PRATYUSAKUMAR DWIBEDY)" userId="6b350590-3f52-4b02-9d9f-2cfd82938ea3" providerId="ADAL" clId="{D495F6A6-03C6-4C0D-8FE1-66609F826352}" dt="2024-10-12T13:54:58.924" v="626"/>
        <pc:sldMkLst>
          <pc:docMk/>
          <pc:sldMk cId="1732637193" sldId="275"/>
        </pc:sldMkLst>
        <pc:spChg chg="add mod">
          <ac:chgData name="522cs1002 (PRATYUSAKUMAR DWIBEDY)" userId="6b350590-3f52-4b02-9d9f-2cfd82938ea3" providerId="ADAL" clId="{D495F6A6-03C6-4C0D-8FE1-66609F826352}" dt="2024-10-12T13:54:58.451" v="624" actId="1076"/>
          <ac:spMkLst>
            <pc:docMk/>
            <pc:sldMk cId="1732637193" sldId="275"/>
            <ac:spMk id="2" creationId="{4C463F69-3C6A-8FDD-89BA-E848D2207203}"/>
          </ac:spMkLst>
        </pc:spChg>
        <pc:spChg chg="add del mod">
          <ac:chgData name="522cs1002 (PRATYUSAKUMAR DWIBEDY)" userId="6b350590-3f52-4b02-9d9f-2cfd82938ea3" providerId="ADAL" clId="{D495F6A6-03C6-4C0D-8FE1-66609F826352}" dt="2024-10-12T13:54:36.044" v="611"/>
          <ac:spMkLst>
            <pc:docMk/>
            <pc:sldMk cId="1732637193" sldId="275"/>
            <ac:spMk id="3" creationId="{B9C4C1CB-CB99-6700-D7BB-B3BC5907F426}"/>
          </ac:spMkLst>
        </pc:spChg>
        <pc:spChg chg="add del mod">
          <ac:chgData name="522cs1002 (PRATYUSAKUMAR DWIBEDY)" userId="6b350590-3f52-4b02-9d9f-2cfd82938ea3" providerId="ADAL" clId="{D495F6A6-03C6-4C0D-8FE1-66609F826352}" dt="2024-10-12T13:54:58.924" v="626"/>
          <ac:spMkLst>
            <pc:docMk/>
            <pc:sldMk cId="1732637193" sldId="275"/>
            <ac:spMk id="5" creationId="{92A3AD73-5160-022E-2FCC-54F92CE43606}"/>
          </ac:spMkLst>
        </pc:spChg>
        <pc:picChg chg="del">
          <ac:chgData name="522cs1002 (PRATYUSAKUMAR DWIBEDY)" userId="6b350590-3f52-4b02-9d9f-2cfd82938ea3" providerId="ADAL" clId="{D495F6A6-03C6-4C0D-8FE1-66609F826352}" dt="2024-10-12T13:53:33.066" v="586" actId="478"/>
          <ac:picMkLst>
            <pc:docMk/>
            <pc:sldMk cId="1732637193" sldId="275"/>
            <ac:picMk id="4" creationId="{2FE165E9-6D25-3BD0-FE29-7D2111111FDA}"/>
          </ac:picMkLst>
        </pc:picChg>
      </pc:sldChg>
      <pc:sldChg chg="addSp delSp modSp new mod">
        <pc:chgData name="522cs1002 (PRATYUSAKUMAR DWIBEDY)" userId="6b350590-3f52-4b02-9d9f-2cfd82938ea3" providerId="ADAL" clId="{D495F6A6-03C6-4C0D-8FE1-66609F826352}" dt="2024-10-12T15:05:22.732" v="760" actId="2711"/>
        <pc:sldMkLst>
          <pc:docMk/>
          <pc:sldMk cId="140429108" sldId="276"/>
        </pc:sldMkLst>
        <pc:spChg chg="add mod">
          <ac:chgData name="522cs1002 (PRATYUSAKUMAR DWIBEDY)" userId="6b350590-3f52-4b02-9d9f-2cfd82938ea3" providerId="ADAL" clId="{D495F6A6-03C6-4C0D-8FE1-66609F826352}" dt="2024-10-12T15:05:22.732" v="760" actId="2711"/>
          <ac:spMkLst>
            <pc:docMk/>
            <pc:sldMk cId="140429108" sldId="276"/>
            <ac:spMk id="4" creationId="{DB8F5C33-9943-762F-CA3A-D630E34D55B5}"/>
          </ac:spMkLst>
        </pc:spChg>
        <pc:spChg chg="add mod">
          <ac:chgData name="522cs1002 (PRATYUSAKUMAR DWIBEDY)" userId="6b350590-3f52-4b02-9d9f-2cfd82938ea3" providerId="ADAL" clId="{D495F6A6-03C6-4C0D-8FE1-66609F826352}" dt="2024-10-12T14:34:54.752" v="653" actId="1076"/>
          <ac:spMkLst>
            <pc:docMk/>
            <pc:sldMk cId="140429108" sldId="276"/>
            <ac:spMk id="5" creationId="{1E3B12A0-AE01-8AC3-131E-98F2F605037A}"/>
          </ac:spMkLst>
        </pc:spChg>
        <pc:spChg chg="add mod">
          <ac:chgData name="522cs1002 (PRATYUSAKUMAR DWIBEDY)" userId="6b350590-3f52-4b02-9d9f-2cfd82938ea3" providerId="ADAL" clId="{D495F6A6-03C6-4C0D-8FE1-66609F826352}" dt="2024-10-12T14:35:03.637" v="656" actId="2710"/>
          <ac:spMkLst>
            <pc:docMk/>
            <pc:sldMk cId="140429108" sldId="276"/>
            <ac:spMk id="7" creationId="{DBD05E5F-035A-DCE7-8317-F9081ABB2F56}"/>
          </ac:spMkLst>
        </pc:spChg>
        <pc:picChg chg="add del mod">
          <ac:chgData name="522cs1002 (PRATYUSAKUMAR DWIBEDY)" userId="6b350590-3f52-4b02-9d9f-2cfd82938ea3" providerId="ADAL" clId="{D495F6A6-03C6-4C0D-8FE1-66609F826352}" dt="2024-10-12T14:33:58.395" v="635" actId="478"/>
          <ac:picMkLst>
            <pc:docMk/>
            <pc:sldMk cId="140429108" sldId="276"/>
            <ac:picMk id="3" creationId="{502FE1F0-5510-245C-1A94-0B03C21DA82F}"/>
          </ac:picMkLst>
        </pc:picChg>
      </pc:sldChg>
      <pc:sldChg chg="addSp delSp modSp add mod">
        <pc:chgData name="522cs1002 (PRATYUSAKUMAR DWIBEDY)" userId="6b350590-3f52-4b02-9d9f-2cfd82938ea3" providerId="ADAL" clId="{D495F6A6-03C6-4C0D-8FE1-66609F826352}" dt="2024-10-12T15:05:18.273" v="759" actId="2711"/>
        <pc:sldMkLst>
          <pc:docMk/>
          <pc:sldMk cId="4100724664" sldId="277"/>
        </pc:sldMkLst>
        <pc:spChg chg="add mod">
          <ac:chgData name="522cs1002 (PRATYUSAKUMAR DWIBEDY)" userId="6b350590-3f52-4b02-9d9f-2cfd82938ea3" providerId="ADAL" clId="{D495F6A6-03C6-4C0D-8FE1-66609F826352}" dt="2024-10-12T15:05:18.273" v="759" actId="2711"/>
          <ac:spMkLst>
            <pc:docMk/>
            <pc:sldMk cId="4100724664" sldId="277"/>
            <ac:spMk id="2" creationId="{50B79E3B-A480-D7F5-D933-19C82E4E3267}"/>
          </ac:spMkLst>
        </pc:spChg>
        <pc:picChg chg="del">
          <ac:chgData name="522cs1002 (PRATYUSAKUMAR DWIBEDY)" userId="6b350590-3f52-4b02-9d9f-2cfd82938ea3" providerId="ADAL" clId="{D495F6A6-03C6-4C0D-8FE1-66609F826352}" dt="2024-10-12T14:32:29.208" v="632" actId="478"/>
          <ac:picMkLst>
            <pc:docMk/>
            <pc:sldMk cId="4100724664" sldId="277"/>
            <ac:picMk id="3" creationId="{502FE1F0-5510-245C-1A94-0B03C21DA82F}"/>
          </ac:picMkLst>
        </pc:picChg>
        <pc:picChg chg="add mod">
          <ac:chgData name="522cs1002 (PRATYUSAKUMAR DWIBEDY)" userId="6b350590-3f52-4b02-9d9f-2cfd82938ea3" providerId="ADAL" clId="{D495F6A6-03C6-4C0D-8FE1-66609F826352}" dt="2024-10-12T14:36:36.575" v="660" actId="1076"/>
          <ac:picMkLst>
            <pc:docMk/>
            <pc:sldMk cId="4100724664" sldId="277"/>
            <ac:picMk id="5122" creationId="{59B160A8-E872-B2BA-9B5B-A251E16B7400}"/>
          </ac:picMkLst>
        </pc:picChg>
      </pc:sldChg>
      <pc:sldChg chg="addSp delSp modSp add mod">
        <pc:chgData name="522cs1002 (PRATYUSAKUMAR DWIBEDY)" userId="6b350590-3f52-4b02-9d9f-2cfd82938ea3" providerId="ADAL" clId="{D495F6A6-03C6-4C0D-8FE1-66609F826352}" dt="2024-10-12T15:05:12.972" v="758" actId="2711"/>
        <pc:sldMkLst>
          <pc:docMk/>
          <pc:sldMk cId="3728971078" sldId="278"/>
        </pc:sldMkLst>
        <pc:spChg chg="mod">
          <ac:chgData name="522cs1002 (PRATYUSAKUMAR DWIBEDY)" userId="6b350590-3f52-4b02-9d9f-2cfd82938ea3" providerId="ADAL" clId="{D495F6A6-03C6-4C0D-8FE1-66609F826352}" dt="2024-10-12T15:05:12.972" v="758" actId="2711"/>
          <ac:spMkLst>
            <pc:docMk/>
            <pc:sldMk cId="3728971078" sldId="278"/>
            <ac:spMk id="2" creationId="{50B79E3B-A480-D7F5-D933-19C82E4E3267}"/>
          </ac:spMkLst>
        </pc:spChg>
        <pc:picChg chg="add mod">
          <ac:chgData name="522cs1002 (PRATYUSAKUMAR DWIBEDY)" userId="6b350590-3f52-4b02-9d9f-2cfd82938ea3" providerId="ADAL" clId="{D495F6A6-03C6-4C0D-8FE1-66609F826352}" dt="2024-10-12T14:59:03.146" v="682" actId="1076"/>
          <ac:picMkLst>
            <pc:docMk/>
            <pc:sldMk cId="3728971078" sldId="278"/>
            <ac:picMk id="4" creationId="{BBB382E9-4C65-A3D1-E5A5-4BDDC94907EA}"/>
          </ac:picMkLst>
        </pc:picChg>
        <pc:picChg chg="del">
          <ac:chgData name="522cs1002 (PRATYUSAKUMAR DWIBEDY)" userId="6b350590-3f52-4b02-9d9f-2cfd82938ea3" providerId="ADAL" clId="{D495F6A6-03C6-4C0D-8FE1-66609F826352}" dt="2024-10-12T14:58:25.855" v="679" actId="478"/>
          <ac:picMkLst>
            <pc:docMk/>
            <pc:sldMk cId="3728971078" sldId="278"/>
            <ac:picMk id="5122" creationId="{59B160A8-E872-B2BA-9B5B-A251E16B7400}"/>
          </ac:picMkLst>
        </pc:picChg>
      </pc:sldChg>
      <pc:sldChg chg="addSp delSp modSp add mod">
        <pc:chgData name="522cs1002 (PRATYUSAKUMAR DWIBEDY)" userId="6b350590-3f52-4b02-9d9f-2cfd82938ea3" providerId="ADAL" clId="{D495F6A6-03C6-4C0D-8FE1-66609F826352}" dt="2024-10-12T15:05:05.027" v="757" actId="2711"/>
        <pc:sldMkLst>
          <pc:docMk/>
          <pc:sldMk cId="3777598015" sldId="279"/>
        </pc:sldMkLst>
        <pc:spChg chg="mod">
          <ac:chgData name="522cs1002 (PRATYUSAKUMAR DWIBEDY)" userId="6b350590-3f52-4b02-9d9f-2cfd82938ea3" providerId="ADAL" clId="{D495F6A6-03C6-4C0D-8FE1-66609F826352}" dt="2024-10-12T15:05:05.027" v="757" actId="2711"/>
          <ac:spMkLst>
            <pc:docMk/>
            <pc:sldMk cId="3777598015" sldId="279"/>
            <ac:spMk id="2" creationId="{50B79E3B-A480-D7F5-D933-19C82E4E3267}"/>
          </ac:spMkLst>
        </pc:spChg>
        <pc:spChg chg="add mod">
          <ac:chgData name="522cs1002 (PRATYUSAKUMAR DWIBEDY)" userId="6b350590-3f52-4b02-9d9f-2cfd82938ea3" providerId="ADAL" clId="{D495F6A6-03C6-4C0D-8FE1-66609F826352}" dt="2024-10-12T15:04:23.137" v="755" actId="20577"/>
          <ac:spMkLst>
            <pc:docMk/>
            <pc:sldMk cId="3777598015" sldId="279"/>
            <ac:spMk id="5" creationId="{19D2FC64-56AC-AAEC-E913-0F6A2590D610}"/>
          </ac:spMkLst>
        </pc:spChg>
        <pc:picChg chg="del">
          <ac:chgData name="522cs1002 (PRATYUSAKUMAR DWIBEDY)" userId="6b350590-3f52-4b02-9d9f-2cfd82938ea3" providerId="ADAL" clId="{D495F6A6-03C6-4C0D-8FE1-66609F826352}" dt="2024-10-12T15:02:56.769" v="684" actId="478"/>
          <ac:picMkLst>
            <pc:docMk/>
            <pc:sldMk cId="3777598015" sldId="279"/>
            <ac:picMk id="4" creationId="{BBB382E9-4C65-A3D1-E5A5-4BDDC94907E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40"/>
      <c:rotY val="4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Death Rate</c:v>
                </c:pt>
              </c:strCache>
            </c:strRef>
          </c:tx>
          <c:explosion val="4"/>
          <c:dPt>
            <c:idx val="0"/>
            <c:bubble3D val="0"/>
            <c:explosion val="13"/>
            <c:spPr>
              <a:solidFill>
                <a:srgbClr val="C000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1761-450B-AA2A-D4A925D1BFD7}"/>
              </c:ext>
            </c:extLst>
          </c:dPt>
          <c:dPt>
            <c:idx val="1"/>
            <c:bubble3D val="0"/>
            <c:spPr>
              <a:solidFill>
                <a:schemeClr val="accent2">
                  <a:lumMod val="60000"/>
                  <a:lumOff val="40000"/>
                </a:schemeClr>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1761-450B-AA2A-D4A925D1BFD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1761-450B-AA2A-D4A925D1BFD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1761-450B-AA2A-D4A925D1BFD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1761-450B-AA2A-D4A925D1BFD7}"/>
              </c:ext>
            </c:extLst>
          </c:dPt>
          <c:dPt>
            <c:idx val="5"/>
            <c:bubble3D val="0"/>
            <c:spPr>
              <a:solidFill>
                <a:schemeClr val="accent6"/>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1761-450B-AA2A-D4A925D1BFD7}"/>
              </c:ext>
            </c:extLst>
          </c:dPt>
          <c:cat>
            <c:strRef>
              <c:f>Sheet1!$A$2:$A$7</c:f>
              <c:strCache>
                <c:ptCount val="6"/>
                <c:pt idx="0">
                  <c:v>Cardiovascular Diseases:</c:v>
                </c:pt>
                <c:pt idx="1">
                  <c:v>Cancer</c:v>
                </c:pt>
                <c:pt idx="2">
                  <c:v>Respiratory Diseases</c:v>
                </c:pt>
                <c:pt idx="3">
                  <c:v>Diabetics</c:v>
                </c:pt>
                <c:pt idx="4">
                  <c:v>Stroke</c:v>
                </c:pt>
                <c:pt idx="5">
                  <c:v>Other Disease</c:v>
                </c:pt>
              </c:strCache>
            </c:strRef>
          </c:cat>
          <c:val>
            <c:numRef>
              <c:f>Sheet1!$B$2:$B$7</c:f>
              <c:numCache>
                <c:formatCode>0%</c:formatCode>
                <c:ptCount val="6"/>
                <c:pt idx="0">
                  <c:v>0.31</c:v>
                </c:pt>
                <c:pt idx="1">
                  <c:v>0.18</c:v>
                </c:pt>
                <c:pt idx="2">
                  <c:v>0.15</c:v>
                </c:pt>
                <c:pt idx="3">
                  <c:v>0.1</c:v>
                </c:pt>
                <c:pt idx="4">
                  <c:v>0.05</c:v>
                </c:pt>
                <c:pt idx="5">
                  <c:v>0.21</c:v>
                </c:pt>
              </c:numCache>
            </c:numRef>
          </c:val>
          <c:extLst>
            <c:ext xmlns:c16="http://schemas.microsoft.com/office/drawing/2014/chart" uri="{C3380CC4-5D6E-409C-BE32-E72D297353CC}">
              <c16:uniqueId val="{0000000C-1761-450B-AA2A-D4A925D1BFD7}"/>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C2BD-313C-4385-DF31-CFBCDE88FF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1216A4-BAF5-C67C-38AA-94C98306B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A34C98-FFF1-2B51-DBF6-9988E93CD478}"/>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5" name="Footer Placeholder 4">
            <a:extLst>
              <a:ext uri="{FF2B5EF4-FFF2-40B4-BE49-F238E27FC236}">
                <a16:creationId xmlns:a16="http://schemas.microsoft.com/office/drawing/2014/main" id="{1B184414-3CCF-A163-310E-F9A02DBDB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1F730A-E474-928E-F036-4F31374C21EE}"/>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25716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358D-3226-1BBD-7A8C-2B17DC9B33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3A00FF-4697-B8C7-F124-882BFB69C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09838B-54AF-8030-8B18-272C0AA09A28}"/>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5" name="Footer Placeholder 4">
            <a:extLst>
              <a:ext uri="{FF2B5EF4-FFF2-40B4-BE49-F238E27FC236}">
                <a16:creationId xmlns:a16="http://schemas.microsoft.com/office/drawing/2014/main" id="{ACEF98B7-3F1A-10FB-83E7-D4CBF2CA56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500AB-CBBC-51AB-8B3B-623A9215A09B}"/>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250254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40D33-0B33-2011-D0E7-A8EE0DFC7C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638E02-1A02-5245-DA0A-1973007518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B131C-E9B7-D60F-E94C-661F2D3CA3F3}"/>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5" name="Footer Placeholder 4">
            <a:extLst>
              <a:ext uri="{FF2B5EF4-FFF2-40B4-BE49-F238E27FC236}">
                <a16:creationId xmlns:a16="http://schemas.microsoft.com/office/drawing/2014/main" id="{5906656C-6866-1BBE-3E33-2832DEDB6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53B1D1-4303-1327-99D9-D28EF91A1E62}"/>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359385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511E-DFD0-708A-ECD8-57119ADECF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E6EB3-F406-78CF-6F77-061C1241C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FA0E55-D867-FFAA-10D5-80A5DC9896F4}"/>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5" name="Footer Placeholder 4">
            <a:extLst>
              <a:ext uri="{FF2B5EF4-FFF2-40B4-BE49-F238E27FC236}">
                <a16:creationId xmlns:a16="http://schemas.microsoft.com/office/drawing/2014/main" id="{D48F4532-839D-08EE-5486-EDECEB147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3C963-D0B7-8B35-130F-BB45CE15D875}"/>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98211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C7CB-97D9-DF95-B31B-27D6B92232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AD7822-BE62-3203-D227-BE23F7B840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ABA2DB-8538-0B91-A66D-46176C2CE291}"/>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5" name="Footer Placeholder 4">
            <a:extLst>
              <a:ext uri="{FF2B5EF4-FFF2-40B4-BE49-F238E27FC236}">
                <a16:creationId xmlns:a16="http://schemas.microsoft.com/office/drawing/2014/main" id="{C7ACF064-B39D-F620-F09F-87A9C98CC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7413E2-07FA-086C-A320-13A4A675E365}"/>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212062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955C-05B6-259A-7619-8459B9992E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17D878-9C8C-C837-A52F-9FE337B388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F46B42-32EA-ECB0-AD1B-9E5C92764D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7502CA-0F15-D2B6-26BA-F17B3A3FC0B6}"/>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6" name="Footer Placeholder 5">
            <a:extLst>
              <a:ext uri="{FF2B5EF4-FFF2-40B4-BE49-F238E27FC236}">
                <a16:creationId xmlns:a16="http://schemas.microsoft.com/office/drawing/2014/main" id="{34A2A54D-9455-B423-23A7-AAFE399C5C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DF7C37-D8A6-8511-2A29-83D894E30D5A}"/>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163408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8B4B-2FE9-C501-77F4-9901CBD524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A3CA41-E2E3-F09D-8FC3-51DBA50CB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AA8BA-E0E1-898D-A3F6-0C9A2D9E92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1C6549-433F-33BF-5509-833ABF747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1C5D1-BCD7-3459-37BD-B32877BB6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476DAB-CC8F-FF09-031D-8D7FD7ACEE14}"/>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8" name="Footer Placeholder 7">
            <a:extLst>
              <a:ext uri="{FF2B5EF4-FFF2-40B4-BE49-F238E27FC236}">
                <a16:creationId xmlns:a16="http://schemas.microsoft.com/office/drawing/2014/main" id="{D643D5F3-AFDD-FA14-4B32-10788B31F4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B3C1B-53FB-E682-8562-3D7DDB1246F3}"/>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94344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78E6-745D-75E3-F148-87F6BA2CCC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7A4227-0B17-1E41-1240-348E221B254A}"/>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4" name="Footer Placeholder 3">
            <a:extLst>
              <a:ext uri="{FF2B5EF4-FFF2-40B4-BE49-F238E27FC236}">
                <a16:creationId xmlns:a16="http://schemas.microsoft.com/office/drawing/2014/main" id="{51ABC7FB-29C5-D07E-885B-AFB07FA5BC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0E03E7-A282-3889-B26B-1C9A6B307562}"/>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41036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4CEAA-A98F-9273-33AB-C4AAF688BC52}"/>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3" name="Footer Placeholder 2">
            <a:extLst>
              <a:ext uri="{FF2B5EF4-FFF2-40B4-BE49-F238E27FC236}">
                <a16:creationId xmlns:a16="http://schemas.microsoft.com/office/drawing/2014/main" id="{EBC7F0FE-7239-241E-BCC6-7A194A7F8B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B17F7D-808F-36EC-D8F1-5DF13E5B7BA4}"/>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294482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055-EA4C-1CD2-F150-FC4119643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0DC1A2-7A34-A1D0-A2ED-A3812B0CF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E43F90-8796-8647-E6A7-DB2158081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D61A5-FC01-5475-683E-3181B046F0D6}"/>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6" name="Footer Placeholder 5">
            <a:extLst>
              <a:ext uri="{FF2B5EF4-FFF2-40B4-BE49-F238E27FC236}">
                <a16:creationId xmlns:a16="http://schemas.microsoft.com/office/drawing/2014/main" id="{92711D94-CB51-BFCC-F1AA-E88BA551C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2D6B9B-58F0-3C26-E780-ECDEFA756ABA}"/>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206416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E5B6-1F62-8E44-8C76-234848590B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CB3855-900A-C93D-24C4-A79BA1ACC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BA758F-3BFA-9C43-426B-946D8BE61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32836-A6E3-9A88-8EED-DE60506AB61A}"/>
              </a:ext>
            </a:extLst>
          </p:cNvPr>
          <p:cNvSpPr>
            <a:spLocks noGrp="1"/>
          </p:cNvSpPr>
          <p:nvPr>
            <p:ph type="dt" sz="half" idx="10"/>
          </p:nvPr>
        </p:nvSpPr>
        <p:spPr/>
        <p:txBody>
          <a:bodyPr/>
          <a:lstStyle/>
          <a:p>
            <a:fld id="{1A7E4D0D-6E0E-41F8-8DE2-6295EC548B00}" type="datetimeFigureOut">
              <a:rPr lang="en-IN" smtClean="0"/>
              <a:t>25-06-2025</a:t>
            </a:fld>
            <a:endParaRPr lang="en-IN"/>
          </a:p>
        </p:txBody>
      </p:sp>
      <p:sp>
        <p:nvSpPr>
          <p:cNvPr id="6" name="Footer Placeholder 5">
            <a:extLst>
              <a:ext uri="{FF2B5EF4-FFF2-40B4-BE49-F238E27FC236}">
                <a16:creationId xmlns:a16="http://schemas.microsoft.com/office/drawing/2014/main" id="{DCA6E61B-F343-5A2A-420D-1673D8FD71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97E64-E9CD-4E17-EE07-42E5115DB966}"/>
              </a:ext>
            </a:extLst>
          </p:cNvPr>
          <p:cNvSpPr>
            <a:spLocks noGrp="1"/>
          </p:cNvSpPr>
          <p:nvPr>
            <p:ph type="sldNum" sz="quarter" idx="12"/>
          </p:nvPr>
        </p:nvSpPr>
        <p:spPr/>
        <p:txBody>
          <a:bodyPr/>
          <a:lstStyle/>
          <a:p>
            <a:fld id="{22490C80-DBD2-4744-A40F-82642179A28A}" type="slidenum">
              <a:rPr lang="en-IN" smtClean="0"/>
              <a:t>‹#›</a:t>
            </a:fld>
            <a:endParaRPr lang="en-IN"/>
          </a:p>
        </p:txBody>
      </p:sp>
    </p:spTree>
    <p:extLst>
      <p:ext uri="{BB962C8B-B14F-4D97-AF65-F5344CB8AC3E}">
        <p14:creationId xmlns:p14="http://schemas.microsoft.com/office/powerpoint/2010/main" val="204808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533860-739C-F130-10E0-C04064354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B2EC5-DD47-9876-5A5E-F544ACA36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D8DB7-6EEC-7802-D240-C69B29786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7E4D0D-6E0E-41F8-8DE2-6295EC548B00}" type="datetimeFigureOut">
              <a:rPr lang="en-IN" smtClean="0"/>
              <a:t>25-06-2025</a:t>
            </a:fld>
            <a:endParaRPr lang="en-IN"/>
          </a:p>
        </p:txBody>
      </p:sp>
      <p:sp>
        <p:nvSpPr>
          <p:cNvPr id="5" name="Footer Placeholder 4">
            <a:extLst>
              <a:ext uri="{FF2B5EF4-FFF2-40B4-BE49-F238E27FC236}">
                <a16:creationId xmlns:a16="http://schemas.microsoft.com/office/drawing/2014/main" id="{D7006A8F-36DC-5228-338C-8F8D9C3DB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CF3EC8C-FC8A-2F9D-43D4-48E3C2F58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490C80-DBD2-4744-A40F-82642179A28A}" type="slidenum">
              <a:rPr lang="en-IN" smtClean="0"/>
              <a:t>‹#›</a:t>
            </a:fld>
            <a:endParaRPr lang="en-IN"/>
          </a:p>
        </p:txBody>
      </p:sp>
    </p:spTree>
    <p:extLst>
      <p:ext uri="{BB962C8B-B14F-4D97-AF65-F5344CB8AC3E}">
        <p14:creationId xmlns:p14="http://schemas.microsoft.com/office/powerpoint/2010/main" val="2198832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users.rowan.edu/~polikar/WTtutorial.html"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D143-105A-4AB1-62F3-AFC524E79628}"/>
              </a:ext>
            </a:extLst>
          </p:cNvPr>
          <p:cNvSpPr>
            <a:spLocks noGrp="1"/>
          </p:cNvSpPr>
          <p:nvPr>
            <p:ph type="ctrTitle"/>
          </p:nvPr>
        </p:nvSpPr>
        <p:spPr>
          <a:xfrm>
            <a:off x="838196" y="251253"/>
            <a:ext cx="10515601" cy="1366490"/>
          </a:xfrm>
        </p:spPr>
        <p:txBody>
          <a:bodyPr>
            <a:normAutofit fontScale="90000"/>
          </a:bodyPr>
          <a:lstStyle/>
          <a:p>
            <a:r>
              <a:rPr lang="en-US" sz="4800" dirty="0">
                <a:latin typeface="Times New Roman" panose="02020603050405020304" pitchFamily="18" charset="0"/>
                <a:cs typeface="Times New Roman" panose="02020603050405020304" pitchFamily="18" charset="0"/>
              </a:rPr>
              <a:t>Advancement of Deep learning models for PCG signal analysis in real-world settings</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782CB0-E28C-3715-9233-0F915F9B311F}"/>
              </a:ext>
            </a:extLst>
          </p:cNvPr>
          <p:cNvSpPr>
            <a:spLocks noGrp="1"/>
          </p:cNvSpPr>
          <p:nvPr>
            <p:ph type="subTitle" idx="1"/>
          </p:nvPr>
        </p:nvSpPr>
        <p:spPr>
          <a:xfrm>
            <a:off x="1523996" y="4377942"/>
            <a:ext cx="9144000" cy="1856995"/>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Pratyusa Dwibedy (522CS1002)</a:t>
            </a:r>
          </a:p>
          <a:p>
            <a:r>
              <a:rPr lang="en-US" dirty="0">
                <a:latin typeface="Times New Roman" panose="02020603050405020304" pitchFamily="18" charset="0"/>
                <a:cs typeface="Times New Roman" panose="02020603050405020304" pitchFamily="18" charset="0"/>
              </a:rPr>
              <a:t>Under the Supervision of:</a:t>
            </a:r>
          </a:p>
          <a:p>
            <a:r>
              <a:rPr lang="en-US" dirty="0">
                <a:latin typeface="Times New Roman" panose="02020603050405020304" pitchFamily="18" charset="0"/>
                <a:cs typeface="Times New Roman" panose="02020603050405020304" pitchFamily="18" charset="0"/>
              </a:rPr>
              <a:t>Dr. Puneet Kumar Jain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Department of Computer Science and Engineering</a:t>
            </a:r>
          </a:p>
          <a:p>
            <a:r>
              <a:rPr lang="en-US" dirty="0">
                <a:latin typeface="Times New Roman" panose="02020603050405020304" pitchFamily="18" charset="0"/>
                <a:cs typeface="Times New Roman" panose="02020603050405020304" pitchFamily="18" charset="0"/>
              </a:rPr>
              <a:t>National Institute of Technology, Rourkela</a:t>
            </a:r>
            <a:endParaRPr lang="en-IN" dirty="0">
              <a:latin typeface="Times New Roman" panose="02020603050405020304" pitchFamily="18" charset="0"/>
              <a:cs typeface="Times New Roman" panose="02020603050405020304" pitchFamily="18" charset="0"/>
            </a:endParaRPr>
          </a:p>
        </p:txBody>
      </p:sp>
      <p:pic>
        <p:nvPicPr>
          <p:cNvPr id="5" name="Picture 4" descr="A logo of a company&#10;&#10;Description automatically generated">
            <a:extLst>
              <a:ext uri="{FF2B5EF4-FFF2-40B4-BE49-F238E27FC236}">
                <a16:creationId xmlns:a16="http://schemas.microsoft.com/office/drawing/2014/main" id="{68677876-2A58-49B3-6611-F428BD381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499" y="2265275"/>
            <a:ext cx="1856996" cy="1856996"/>
          </a:xfrm>
          <a:prstGeom prst="rect">
            <a:avLst/>
          </a:prstGeom>
        </p:spPr>
      </p:pic>
      <p:sp>
        <p:nvSpPr>
          <p:cNvPr id="6" name="TextBox 5">
            <a:extLst>
              <a:ext uri="{FF2B5EF4-FFF2-40B4-BE49-F238E27FC236}">
                <a16:creationId xmlns:a16="http://schemas.microsoft.com/office/drawing/2014/main" id="{C4733F97-7587-C812-934F-5111BCB352A1}"/>
              </a:ext>
            </a:extLst>
          </p:cNvPr>
          <p:cNvSpPr txBox="1"/>
          <p:nvPr/>
        </p:nvSpPr>
        <p:spPr>
          <a:xfrm>
            <a:off x="3046705" y="1857462"/>
            <a:ext cx="6098582"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Short-term Course on Deep Learning for Healthcare</a:t>
            </a:r>
          </a:p>
        </p:txBody>
      </p:sp>
    </p:spTree>
    <p:extLst>
      <p:ext uri="{BB962C8B-B14F-4D97-AF65-F5344CB8AC3E}">
        <p14:creationId xmlns:p14="http://schemas.microsoft.com/office/powerpoint/2010/main" val="3084892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48A026-D140-105C-15DC-2993B623195D}"/>
              </a:ext>
            </a:extLst>
          </p:cNvPr>
          <p:cNvSpPr txBox="1">
            <a:spLocks/>
          </p:cNvSpPr>
          <p:nvPr/>
        </p:nvSpPr>
        <p:spPr>
          <a:xfrm>
            <a:off x="838200" y="365125"/>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IN" sz="4400" dirty="0">
                <a:latin typeface="Times New Roman" panose="02020603050405020304" pitchFamily="18" charset="0"/>
                <a:cs typeface="Times New Roman" panose="02020603050405020304" pitchFamily="18" charset="0"/>
              </a:rPr>
              <a:t>Time-Frequency Analysis (TFA) Overview</a:t>
            </a:r>
          </a:p>
        </p:txBody>
      </p:sp>
      <p:sp>
        <p:nvSpPr>
          <p:cNvPr id="3" name="TextBox 2">
            <a:extLst>
              <a:ext uri="{FF2B5EF4-FFF2-40B4-BE49-F238E27FC236}">
                <a16:creationId xmlns:a16="http://schemas.microsoft.com/office/drawing/2014/main" id="{C3C5AC41-6C8D-5C3F-1D43-2EBA8F463CDD}"/>
              </a:ext>
            </a:extLst>
          </p:cNvPr>
          <p:cNvSpPr txBox="1"/>
          <p:nvPr/>
        </p:nvSpPr>
        <p:spPr>
          <a:xfrm>
            <a:off x="525005" y="1214255"/>
            <a:ext cx="11141990" cy="3903954"/>
          </a:xfrm>
          <a:prstGeom prst="rect">
            <a:avLst/>
          </a:prstGeom>
          <a:noFill/>
        </p:spPr>
        <p:txBody>
          <a:bodyPr wrap="square">
            <a:spAutoFit/>
          </a:bodyPr>
          <a:lstStyle/>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A technique that provides a representation of a signal in both the time and frequency domains simultaneously, allowing for the analysis of non-stationary signals.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It helps analyze signals that change, like heart sounds, giving us a clearer picture of what’s happening.</a:t>
            </a:r>
          </a:p>
          <a:p>
            <a:pPr marL="457200" indent="-457200" algn="just">
              <a:lnSpc>
                <a:spcPct val="150000"/>
              </a:lnSpc>
              <a:buAutoNum type="arabicPeriod"/>
            </a:pPr>
            <a:r>
              <a:rPr lang="en-IN" sz="2400" dirty="0">
                <a:latin typeface="Times New Roman" panose="02020603050405020304" pitchFamily="18" charset="0"/>
                <a:cs typeface="Times New Roman" panose="02020603050405020304" pitchFamily="18" charset="0"/>
              </a:rPr>
              <a:t>Common TFA Methods:</a:t>
            </a:r>
          </a:p>
          <a:p>
            <a:pPr marL="914400" lvl="1" indent="-457200" algn="just">
              <a:lnSpc>
                <a:spcPct val="150000"/>
              </a:lnSpc>
              <a:buAutoNum type="arabicPeriod"/>
            </a:pPr>
            <a:r>
              <a:rPr lang="en-IN" sz="2400" dirty="0">
                <a:latin typeface="Times New Roman" panose="02020603050405020304" pitchFamily="18" charset="0"/>
                <a:cs typeface="Times New Roman" panose="02020603050405020304" pitchFamily="18" charset="0"/>
              </a:rPr>
              <a:t>Short-Time Fourier Transform (STFT):</a:t>
            </a:r>
          </a:p>
          <a:p>
            <a:pPr marL="914400" lvl="1" indent="-457200" algn="just">
              <a:lnSpc>
                <a:spcPct val="150000"/>
              </a:lnSpc>
              <a:buAutoNum type="arabicPeriod"/>
            </a:pPr>
            <a:r>
              <a:rPr lang="en-IN" sz="2400" dirty="0">
                <a:latin typeface="Times New Roman" panose="02020603050405020304" pitchFamily="18" charset="0"/>
                <a:cs typeface="Times New Roman" panose="02020603050405020304" pitchFamily="18" charset="0"/>
              </a:rPr>
              <a:t>Wavelet Transform (WT)</a:t>
            </a:r>
          </a:p>
        </p:txBody>
      </p:sp>
    </p:spTree>
    <p:extLst>
      <p:ext uri="{BB962C8B-B14F-4D97-AF65-F5344CB8AC3E}">
        <p14:creationId xmlns:p14="http://schemas.microsoft.com/office/powerpoint/2010/main" val="34614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48A026-D140-105C-15DC-2993B623195D}"/>
              </a:ext>
            </a:extLst>
          </p:cNvPr>
          <p:cNvSpPr txBox="1">
            <a:spLocks/>
          </p:cNvSpPr>
          <p:nvPr/>
        </p:nvSpPr>
        <p:spPr>
          <a:xfrm>
            <a:off x="114719" y="463650"/>
            <a:ext cx="6627726"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gn="just">
              <a:lnSpc>
                <a:spcPct val="150000"/>
              </a:lnSpc>
            </a:pP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C5AC41-6C8D-5C3F-1D43-2EBA8F463CDD}"/>
              </a:ext>
            </a:extLst>
          </p:cNvPr>
          <p:cNvSpPr txBox="1"/>
          <p:nvPr/>
        </p:nvSpPr>
        <p:spPr>
          <a:xfrm>
            <a:off x="525005" y="1121413"/>
            <a:ext cx="11141990" cy="830997"/>
          </a:xfrm>
          <a:prstGeom prst="rect">
            <a:avLst/>
          </a:prstGeom>
          <a:noFill/>
        </p:spPr>
        <p:txBody>
          <a:bodyPr wrap="square">
            <a:spAutoFit/>
          </a:bodyPr>
          <a:lstStyle/>
          <a:p>
            <a:pPr marL="457200" indent="-457200" algn="just">
              <a:buAutoNum type="arabicPeriod"/>
            </a:pPr>
            <a:r>
              <a:rPr lang="en-US" sz="2400" dirty="0">
                <a:latin typeface="Times New Roman" panose="02020603050405020304" pitchFamily="18" charset="0"/>
                <a:cs typeface="Times New Roman" panose="02020603050405020304" pitchFamily="18" charset="0"/>
              </a:rPr>
              <a:t>The Fourier Transform converts a time-domain signal into its frequency-domain representation. It breaks down a signal into its individual frequency components.</a:t>
            </a:r>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64B2003-18F8-7990-782A-78B1A453092F}"/>
              </a:ext>
            </a:extLst>
          </p:cNvPr>
          <p:cNvSpPr txBox="1">
            <a:spLocks/>
          </p:cNvSpPr>
          <p:nvPr/>
        </p:nvSpPr>
        <p:spPr>
          <a:xfrm>
            <a:off x="525005" y="264641"/>
            <a:ext cx="3001966"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US" sz="4400" dirty="0">
                <a:latin typeface="Times New Roman" panose="02020603050405020304" pitchFamily="18" charset="0"/>
                <a:cs typeface="Times New Roman" panose="02020603050405020304" pitchFamily="18" charset="0"/>
              </a:rPr>
              <a:t>Fourier Transform</a:t>
            </a:r>
            <a:endParaRPr lang="en-IN"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000BD36-6380-0B36-61F7-2B1262A18ED1}"/>
              </a:ext>
            </a:extLst>
          </p:cNvPr>
          <p:cNvSpPr txBox="1"/>
          <p:nvPr/>
        </p:nvSpPr>
        <p:spPr>
          <a:xfrm>
            <a:off x="525004" y="4905590"/>
            <a:ext cx="10558327" cy="646331"/>
          </a:xfrm>
          <a:prstGeom prst="rect">
            <a:avLst/>
          </a:prstGeom>
          <a:noFill/>
        </p:spPr>
        <p:txBody>
          <a:bodyPr wrap="square">
            <a:spAutoFit/>
          </a:bodyPr>
          <a:lstStyle/>
          <a:p>
            <a:r>
              <a:rPr lang="en-US" b="1" dirty="0"/>
              <a:t>Forward DFT</a:t>
            </a:r>
            <a:r>
              <a:rPr lang="en-US" dirty="0"/>
              <a:t>, which converts a discrete signal from the </a:t>
            </a:r>
            <a:r>
              <a:rPr lang="en-US" b="1" dirty="0"/>
              <a:t>time domain</a:t>
            </a:r>
            <a:r>
              <a:rPr lang="en-US" dirty="0"/>
              <a:t> into the </a:t>
            </a:r>
            <a:r>
              <a:rPr lang="en-US" b="1" dirty="0"/>
              <a:t>frequency domain</a:t>
            </a:r>
            <a:r>
              <a:rPr lang="en-US" dirty="0"/>
              <a:t>. </a:t>
            </a:r>
          </a:p>
          <a:p>
            <a:r>
              <a:rPr lang="en-US" b="1" dirty="0"/>
              <a:t>Inverse DFT</a:t>
            </a:r>
            <a:r>
              <a:rPr lang="en-US" dirty="0"/>
              <a:t>, which converts a signal from the </a:t>
            </a:r>
            <a:r>
              <a:rPr lang="en-US" b="1" dirty="0"/>
              <a:t>frequency domain</a:t>
            </a:r>
            <a:r>
              <a:rPr lang="en-US" dirty="0"/>
              <a:t> back into the </a:t>
            </a:r>
            <a:r>
              <a:rPr lang="en-US" b="1" dirty="0"/>
              <a:t>time domain</a:t>
            </a:r>
            <a:r>
              <a:rPr lang="en-US" dirty="0"/>
              <a:t>.</a:t>
            </a:r>
            <a:endParaRPr lang="en-IN" dirty="0"/>
          </a:p>
        </p:txBody>
      </p:sp>
      <p:grpSp>
        <p:nvGrpSpPr>
          <p:cNvPr id="9" name="Group 8">
            <a:extLst>
              <a:ext uri="{FF2B5EF4-FFF2-40B4-BE49-F238E27FC236}">
                <a16:creationId xmlns:a16="http://schemas.microsoft.com/office/drawing/2014/main" id="{869439FF-E0AF-2AF5-4047-B1A6F5BCC7CD}"/>
              </a:ext>
            </a:extLst>
          </p:cNvPr>
          <p:cNvGrpSpPr/>
          <p:nvPr/>
        </p:nvGrpSpPr>
        <p:grpSpPr>
          <a:xfrm>
            <a:off x="2478630" y="2293298"/>
            <a:ext cx="7234739" cy="2086028"/>
            <a:chOff x="2643746" y="2082283"/>
            <a:chExt cx="7234739" cy="2086028"/>
          </a:xfrm>
        </p:grpSpPr>
        <p:pic>
          <p:nvPicPr>
            <p:cNvPr id="5" name="Picture 4">
              <a:extLst>
                <a:ext uri="{FF2B5EF4-FFF2-40B4-BE49-F238E27FC236}">
                  <a16:creationId xmlns:a16="http://schemas.microsoft.com/office/drawing/2014/main" id="{86342F01-C99C-F70E-4B04-E33E56AF0558}"/>
                </a:ext>
              </a:extLst>
            </p:cNvPr>
            <p:cNvPicPr>
              <a:picLocks noChangeAspect="1"/>
            </p:cNvPicPr>
            <p:nvPr/>
          </p:nvPicPr>
          <p:blipFill>
            <a:blip r:embed="rId2"/>
            <a:srcRect t="55537"/>
            <a:stretch/>
          </p:blipFill>
          <p:spPr>
            <a:xfrm>
              <a:off x="2643746" y="2082283"/>
              <a:ext cx="7234739" cy="1043014"/>
            </a:xfrm>
            <a:prstGeom prst="rect">
              <a:avLst/>
            </a:prstGeom>
          </p:spPr>
        </p:pic>
        <p:pic>
          <p:nvPicPr>
            <p:cNvPr id="8" name="Picture 7">
              <a:extLst>
                <a:ext uri="{FF2B5EF4-FFF2-40B4-BE49-F238E27FC236}">
                  <a16:creationId xmlns:a16="http://schemas.microsoft.com/office/drawing/2014/main" id="{1A95DB68-B0C4-CB42-F82F-BCBB69B87145}"/>
                </a:ext>
              </a:extLst>
            </p:cNvPr>
            <p:cNvPicPr>
              <a:picLocks noChangeAspect="1"/>
            </p:cNvPicPr>
            <p:nvPr/>
          </p:nvPicPr>
          <p:blipFill>
            <a:blip r:embed="rId2"/>
            <a:srcRect b="55537"/>
            <a:stretch/>
          </p:blipFill>
          <p:spPr>
            <a:xfrm>
              <a:off x="2643746" y="3125297"/>
              <a:ext cx="7234739" cy="1043014"/>
            </a:xfrm>
            <a:prstGeom prst="rect">
              <a:avLst/>
            </a:prstGeom>
          </p:spPr>
        </p:pic>
      </p:grpSp>
    </p:spTree>
    <p:extLst>
      <p:ext uri="{BB962C8B-B14F-4D97-AF65-F5344CB8AC3E}">
        <p14:creationId xmlns:p14="http://schemas.microsoft.com/office/powerpoint/2010/main" val="21751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135C2F-C6FB-6A2A-1CC3-D8443324439B}"/>
              </a:ext>
            </a:extLst>
          </p:cNvPr>
          <p:cNvPicPr>
            <a:picLocks noChangeAspect="1"/>
          </p:cNvPicPr>
          <p:nvPr/>
        </p:nvPicPr>
        <p:blipFill rotWithShape="1">
          <a:blip r:embed="rId2"/>
          <a:srcRect t="50000"/>
          <a:stretch/>
        </p:blipFill>
        <p:spPr>
          <a:xfrm>
            <a:off x="2025988" y="593522"/>
            <a:ext cx="8286318" cy="1957254"/>
          </a:xfrm>
          <a:prstGeom prst="rect">
            <a:avLst/>
          </a:prstGeom>
        </p:spPr>
      </p:pic>
      <p:sp>
        <p:nvSpPr>
          <p:cNvPr id="35" name="Rectangle 2">
            <a:extLst>
              <a:ext uri="{FF2B5EF4-FFF2-40B4-BE49-F238E27FC236}">
                <a16:creationId xmlns:a16="http://schemas.microsoft.com/office/drawing/2014/main" id="{19365D7F-EC1E-B0B0-603A-02EAAA673AE9}"/>
              </a:ext>
            </a:extLst>
          </p:cNvPr>
          <p:cNvSpPr>
            <a:spLocks noChangeArrowheads="1"/>
          </p:cNvSpPr>
          <p:nvPr/>
        </p:nvSpPr>
        <p:spPr bwMode="auto">
          <a:xfrm>
            <a:off x="789461" y="2968209"/>
            <a:ext cx="11066742"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plot represents the magnitude of the Fourier Transform, showing how much energy or signal strength is present at different frequencies.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x-axis represents the frequency in Hertz (Hz) and ranges from 0 Hz to 1000 Hz, which corresponds to the Nyquist frequency (half of the 2kHz sampling rate).</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strongest energy is concentrated below 200 Hz, with a sharp peak around 50-100 Hz, which likely corresponds to the fundamental frequencies of the signal.</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some energy distributed across higher frequencies, but it gradually diminishes after 200 Hz, indicating that the signal has less energy at higher frequencies. </a:t>
            </a:r>
          </a:p>
        </p:txBody>
      </p:sp>
      <p:sp>
        <p:nvSpPr>
          <p:cNvPr id="2" name="Title 1">
            <a:extLst>
              <a:ext uri="{FF2B5EF4-FFF2-40B4-BE49-F238E27FC236}">
                <a16:creationId xmlns:a16="http://schemas.microsoft.com/office/drawing/2014/main" id="{0F74C564-330D-030D-E705-8FCF2F26F6E0}"/>
              </a:ext>
            </a:extLst>
          </p:cNvPr>
          <p:cNvSpPr txBox="1">
            <a:spLocks/>
          </p:cNvSpPr>
          <p:nvPr/>
        </p:nvSpPr>
        <p:spPr>
          <a:xfrm>
            <a:off x="525005" y="264641"/>
            <a:ext cx="3001966"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US" sz="4400" dirty="0">
                <a:latin typeface="Times New Roman" panose="02020603050405020304" pitchFamily="18" charset="0"/>
                <a:cs typeface="Times New Roman" panose="02020603050405020304" pitchFamily="18" charset="0"/>
              </a:rPr>
              <a:t>Contd..</a:t>
            </a: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6B7C28C-3551-1386-CEA0-3CE3C9B18D44}"/>
              </a:ext>
            </a:extLst>
          </p:cNvPr>
          <p:cNvSpPr txBox="1"/>
          <p:nvPr/>
        </p:nvSpPr>
        <p:spPr>
          <a:xfrm>
            <a:off x="4151176" y="2550776"/>
            <a:ext cx="472489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8.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magnitude of the Fourier Transform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54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48A026-D140-105C-15DC-2993B623195D}"/>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just" defTabSz="914400" rtl="0" eaLnBrk="0" fontAlgn="base" latinLnBrk="0" hangingPunct="0">
              <a:lnSpc>
                <a:spcPct val="150000"/>
              </a:lnSpc>
              <a:spcBef>
                <a:spcPct val="0"/>
              </a:spcBef>
              <a:spcAft>
                <a:spcPct val="0"/>
              </a:spcAft>
              <a:buClrTx/>
              <a:buSzTx/>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Demerits of Fourier Transform</a:t>
            </a:r>
          </a:p>
        </p:txBody>
      </p:sp>
      <p:sp>
        <p:nvSpPr>
          <p:cNvPr id="35" name="Rectangle 2">
            <a:extLst>
              <a:ext uri="{FF2B5EF4-FFF2-40B4-BE49-F238E27FC236}">
                <a16:creationId xmlns:a16="http://schemas.microsoft.com/office/drawing/2014/main" id="{19365D7F-EC1E-B0B0-603A-02EAAA673AE9}"/>
              </a:ext>
            </a:extLst>
          </p:cNvPr>
          <p:cNvSpPr>
            <a:spLocks noChangeArrowheads="1"/>
          </p:cNvSpPr>
          <p:nvPr/>
        </p:nvSpPr>
        <p:spPr bwMode="auto">
          <a:xfrm>
            <a:off x="562629" y="946555"/>
            <a:ext cx="11066742" cy="557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lang="en-US" sz="2000" dirty="0">
                <a:latin typeface="Times New Roman" panose="02020603050405020304" pitchFamily="18" charset="0"/>
                <a:cs typeface="Times New Roman" panose="02020603050405020304" pitchFamily="18" charset="0"/>
              </a:rPr>
              <a:t>The Fourier Transform gives you the </a:t>
            </a:r>
            <a:r>
              <a:rPr lang="en-US" sz="2000" b="1" dirty="0">
                <a:latin typeface="Times New Roman" panose="02020603050405020304" pitchFamily="18" charset="0"/>
                <a:cs typeface="Times New Roman" panose="02020603050405020304" pitchFamily="18" charset="0"/>
              </a:rPr>
              <a:t>frequency components of the entire signal, but it does not provide any information about when these frequencies occur</a:t>
            </a:r>
            <a:r>
              <a:rPr lang="en-US" sz="2000" dirty="0">
                <a:latin typeface="Times New Roman" panose="02020603050405020304" pitchFamily="18" charset="0"/>
                <a:cs typeface="Times New Roman" panose="02020603050405020304" pitchFamily="18" charset="0"/>
              </a:rPr>
              <a:t>. This is a significant limitation for non-stationary signals like heart sounds, where frequency components may change over time.</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lang="en-US" sz="2000" dirty="0">
                <a:latin typeface="Times New Roman" panose="02020603050405020304" pitchFamily="18" charset="0"/>
                <a:cs typeface="Times New Roman" panose="02020603050405020304" pitchFamily="18" charset="0"/>
              </a:rPr>
              <a:t>FFT assumes that the signal is stationary, meaning its frequency content does not change over time. In practical cases like heart sounds or physiological signals, the frequency characteristics often change, which FFT fails to capture.</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lang="en-US" sz="2000" dirty="0">
                <a:latin typeface="Times New Roman" panose="02020603050405020304" pitchFamily="18" charset="0"/>
                <a:cs typeface="Times New Roman" panose="02020603050405020304" pitchFamily="18" charset="0"/>
              </a:rPr>
              <a:t>If the signal has sudden changes or transients (like heartbeats), the FFT cannot tell when these changes occur. It only provides a global frequency content for the entire signal duration, missing crucial time-related events.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lang="en-US" sz="2000" dirty="0">
                <a:latin typeface="Times New Roman" panose="02020603050405020304" pitchFamily="18" charset="0"/>
                <a:cs typeface="Times New Roman" panose="02020603050405020304" pitchFamily="18" charset="0"/>
              </a:rPr>
              <a:t>For more complex signals, like overlapping heartbeats or murmurs, FFT may fail to distinguish between overlapping frequency components or variations over time, leading to a loss of critical diagnostic information.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2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5AC41-6C8D-5C3F-1D43-2EBA8F463CDD}"/>
              </a:ext>
            </a:extLst>
          </p:cNvPr>
          <p:cNvSpPr txBox="1"/>
          <p:nvPr/>
        </p:nvSpPr>
        <p:spPr>
          <a:xfrm>
            <a:off x="525005" y="1214255"/>
            <a:ext cx="11141990" cy="83099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STFT is an extension of the Fourier Transform that analyzes small segments (windows) of the signal over time, giving both time and frequency information.</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4EE23D9-853D-D9C6-B2A0-D47EA5C37663}"/>
              </a:ext>
            </a:extLst>
          </p:cNvPr>
          <p:cNvPicPr>
            <a:picLocks noChangeAspect="1"/>
          </p:cNvPicPr>
          <p:nvPr/>
        </p:nvPicPr>
        <p:blipFill>
          <a:blip r:embed="rId2"/>
          <a:stretch>
            <a:fillRect/>
          </a:stretch>
        </p:blipFill>
        <p:spPr>
          <a:xfrm>
            <a:off x="3008443" y="2442548"/>
            <a:ext cx="5791364" cy="1712436"/>
          </a:xfrm>
          <a:prstGeom prst="rect">
            <a:avLst/>
          </a:prstGeom>
        </p:spPr>
      </p:pic>
      <p:sp>
        <p:nvSpPr>
          <p:cNvPr id="2" name="Title 1">
            <a:extLst>
              <a:ext uri="{FF2B5EF4-FFF2-40B4-BE49-F238E27FC236}">
                <a16:creationId xmlns:a16="http://schemas.microsoft.com/office/drawing/2014/main" id="{0C759A2F-2667-C7FD-D06A-2FE0471A768B}"/>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IN" sz="4400" dirty="0">
                <a:latin typeface="Times New Roman" panose="02020603050405020304" pitchFamily="18" charset="0"/>
                <a:cs typeface="Times New Roman" panose="02020603050405020304" pitchFamily="18" charset="0"/>
              </a:rPr>
              <a:t>Short-Time Fourier Transform (STFT)</a:t>
            </a:r>
          </a:p>
        </p:txBody>
      </p:sp>
    </p:spTree>
    <p:extLst>
      <p:ext uri="{BB962C8B-B14F-4D97-AF65-F5344CB8AC3E}">
        <p14:creationId xmlns:p14="http://schemas.microsoft.com/office/powerpoint/2010/main" val="169400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DBF0EF-D3D3-9397-32F6-0867253B0456}"/>
              </a:ext>
            </a:extLst>
          </p:cNvPr>
          <p:cNvPicPr>
            <a:picLocks noChangeAspect="1"/>
          </p:cNvPicPr>
          <p:nvPr/>
        </p:nvPicPr>
        <p:blipFill>
          <a:blip r:embed="rId2"/>
          <a:stretch>
            <a:fillRect/>
          </a:stretch>
        </p:blipFill>
        <p:spPr>
          <a:xfrm>
            <a:off x="6402765" y="1559197"/>
            <a:ext cx="5609895" cy="3505172"/>
          </a:xfrm>
          <a:prstGeom prst="rect">
            <a:avLst/>
          </a:prstGeom>
        </p:spPr>
      </p:pic>
      <p:sp>
        <p:nvSpPr>
          <p:cNvPr id="2" name="Rectangle 1">
            <a:extLst>
              <a:ext uri="{FF2B5EF4-FFF2-40B4-BE49-F238E27FC236}">
                <a16:creationId xmlns:a16="http://schemas.microsoft.com/office/drawing/2014/main" id="{C3F312CD-9B7D-05C3-BB9C-6781CCC64B9F}"/>
              </a:ext>
            </a:extLst>
          </p:cNvPr>
          <p:cNvSpPr>
            <a:spLocks noChangeArrowheads="1"/>
          </p:cNvSpPr>
          <p:nvPr/>
        </p:nvSpPr>
        <p:spPr bwMode="auto">
          <a:xfrm>
            <a:off x="179340" y="1087446"/>
            <a:ext cx="610633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plot shows the STFT result, where both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(x-axis)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(y-axis) are represented simultaneously. This allows you to see how the frequency components of the signal change over time. </a:t>
            </a:r>
          </a:p>
          <a:p>
            <a:pPr marL="0" marR="0" lvl="0" indent="0" algn="just"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The y-axis represents frequency in Hertz (Hz), ranging from 0 to 1000 Hz, which corresponds to half of the resampled 2kHz sampling rate (Nyquist frequency). Most of the energy is concentrated below </a:t>
            </a:r>
            <a:r>
              <a:rPr lang="en-US" b="1" dirty="0">
                <a:latin typeface="Times New Roman" panose="02020603050405020304" pitchFamily="18" charset="0"/>
                <a:cs typeface="Times New Roman" panose="02020603050405020304" pitchFamily="18" charset="0"/>
              </a:rPr>
              <a:t>200 Hz</a:t>
            </a:r>
            <a:r>
              <a:rPr lang="en-US" dirty="0">
                <a:latin typeface="Times New Roman" panose="02020603050405020304" pitchFamily="18" charset="0"/>
                <a:cs typeface="Times New Roman" panose="02020603050405020304" pitchFamily="18" charset="0"/>
              </a:rPr>
              <a:t>, which is typical for heart sounds or other low-frequency physiological signals.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higher frequencies (above 300 Hz) show much less energy, as indicated by the darker purple areas, meaning the signal has low-frequency content. This suggests that most of the significant information in the signal is contained in lower frequencies.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Title 1">
            <a:extLst>
              <a:ext uri="{FF2B5EF4-FFF2-40B4-BE49-F238E27FC236}">
                <a16:creationId xmlns:a16="http://schemas.microsoft.com/office/drawing/2014/main" id="{E4A2FA6B-06A3-6946-A21E-75B1AC0289CC}"/>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IN" sz="4400" dirty="0">
                <a:latin typeface="Times New Roman" panose="02020603050405020304" pitchFamily="18" charset="0"/>
                <a:cs typeface="Times New Roman" panose="02020603050405020304" pitchFamily="18" charset="0"/>
              </a:rPr>
              <a:t>Contd..</a:t>
            </a:r>
          </a:p>
        </p:txBody>
      </p:sp>
      <p:sp>
        <p:nvSpPr>
          <p:cNvPr id="5" name="TextBox 4">
            <a:extLst>
              <a:ext uri="{FF2B5EF4-FFF2-40B4-BE49-F238E27FC236}">
                <a16:creationId xmlns:a16="http://schemas.microsoft.com/office/drawing/2014/main" id="{552CDB88-DAAC-D75A-981B-290C5EE5A746}"/>
              </a:ext>
            </a:extLst>
          </p:cNvPr>
          <p:cNvSpPr txBox="1"/>
          <p:nvPr/>
        </p:nvSpPr>
        <p:spPr>
          <a:xfrm>
            <a:off x="7771401" y="5114137"/>
            <a:ext cx="287262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9.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Spectogram image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95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E966AB-08A8-6982-3A03-C60B65FFFD5F}"/>
              </a:ext>
            </a:extLst>
          </p:cNvPr>
          <p:cNvSpPr txBox="1"/>
          <p:nvPr/>
        </p:nvSpPr>
        <p:spPr>
          <a:xfrm>
            <a:off x="542440" y="877234"/>
            <a:ext cx="10425193" cy="3477875"/>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Here are three concise points highlighting the demerits of STFT: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1. </a:t>
            </a:r>
            <a:r>
              <a:rPr lang="en-IN" sz="2000" b="1" dirty="0">
                <a:latin typeface="Times New Roman" panose="02020603050405020304" pitchFamily="18" charset="0"/>
                <a:cs typeface="Times New Roman" panose="02020603050405020304" pitchFamily="18" charset="0"/>
              </a:rPr>
              <a:t>Fixed Time-Frequency Resolution</a:t>
            </a:r>
            <a:r>
              <a:rPr lang="en-IN" sz="2000" dirty="0">
                <a:latin typeface="Times New Roman" panose="02020603050405020304" pitchFamily="18" charset="0"/>
                <a:cs typeface="Times New Roman" panose="02020603050405020304" pitchFamily="18" charset="0"/>
              </a:rPr>
              <a:t>: STFT uses a constant window size, leading to a trade-off between time and frequency resolution, which may miss critical details in non-stationary signals.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Windowing Effects</a:t>
            </a:r>
            <a:r>
              <a:rPr lang="en-IN" sz="2000" dirty="0">
                <a:latin typeface="Times New Roman" panose="02020603050405020304" pitchFamily="18" charset="0"/>
                <a:cs typeface="Times New Roman" panose="02020603050405020304" pitchFamily="18" charset="0"/>
              </a:rPr>
              <a:t>: The choice of window function and its length can introduce artifacts that distort the signal, either by losing frequency content or by smoothing out important transient features.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Limited Transient Analysis</a:t>
            </a:r>
            <a:r>
              <a:rPr lang="en-IN" sz="2000" dirty="0">
                <a:latin typeface="Times New Roman" panose="02020603050405020304" pitchFamily="18" charset="0"/>
                <a:cs typeface="Times New Roman" panose="02020603050405020304" pitchFamily="18" charset="0"/>
              </a:rPr>
              <a:t>: STFT may struggle to accurately capture fast-changing frequency components or short-lived events, making it less effective for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rapidly varying signals.</a:t>
            </a:r>
          </a:p>
        </p:txBody>
      </p:sp>
    </p:spTree>
    <p:extLst>
      <p:ext uri="{BB962C8B-B14F-4D97-AF65-F5344CB8AC3E}">
        <p14:creationId xmlns:p14="http://schemas.microsoft.com/office/powerpoint/2010/main" val="302971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BBB12-1159-0AA8-518E-0C07B0ED63E4}"/>
              </a:ext>
            </a:extLst>
          </p:cNvPr>
          <p:cNvSpPr txBox="1"/>
          <p:nvPr/>
        </p:nvSpPr>
        <p:spPr>
          <a:xfrm>
            <a:off x="633493" y="1033970"/>
            <a:ext cx="10925014" cy="3366563"/>
          </a:xfrm>
          <a:prstGeom prst="rect">
            <a:avLst/>
          </a:prstGeom>
          <a:noFill/>
        </p:spPr>
        <p:txBody>
          <a:bodyPr wrap="square">
            <a:spAutoFit/>
          </a:bodyPr>
          <a:lstStyle/>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wavelet transform offers several advantages over STFT, primarily due to its </a:t>
            </a:r>
            <a:r>
              <a:rPr lang="en-US" b="1" dirty="0">
                <a:latin typeface="Times New Roman" panose="02020603050405020304" pitchFamily="18" charset="0"/>
                <a:cs typeface="Times New Roman" panose="02020603050405020304" pitchFamily="18" charset="0"/>
              </a:rPr>
              <a:t>variable time-frequency resolution</a:t>
            </a:r>
            <a:r>
              <a:rPr lang="en-US" dirty="0">
                <a:latin typeface="Times New Roman" panose="02020603050405020304" pitchFamily="18" charset="0"/>
                <a:cs typeface="Times New Roman" panose="02020603050405020304" pitchFamily="18" charset="0"/>
              </a:rPr>
              <a:t>. </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Unlike STFT's fixed window size, wavelets can provide high time resolution for high-frequency components and high frequency resolution for low-frequency components, making them more flexible for analyzing non-stationary signals. </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Additionally, wavelet transforms are better suited for detecting </a:t>
            </a:r>
            <a:r>
              <a:rPr lang="en-US" b="1" dirty="0">
                <a:latin typeface="Times New Roman" panose="02020603050405020304" pitchFamily="18" charset="0"/>
                <a:cs typeface="Times New Roman" panose="02020603050405020304" pitchFamily="18" charset="0"/>
              </a:rPr>
              <a:t>transient events</a:t>
            </a:r>
            <a:r>
              <a:rPr lang="en-US" dirty="0">
                <a:latin typeface="Times New Roman" panose="02020603050405020304" pitchFamily="18" charset="0"/>
                <a:cs typeface="Times New Roman" panose="02020603050405020304" pitchFamily="18" charset="0"/>
              </a:rPr>
              <a:t> and capturing short-lived signal features. Their ability to analyze signals at </a:t>
            </a:r>
            <a:r>
              <a:rPr lang="en-US" b="1" dirty="0">
                <a:latin typeface="Times New Roman" panose="02020603050405020304" pitchFamily="18" charset="0"/>
                <a:cs typeface="Times New Roman" panose="02020603050405020304" pitchFamily="18" charset="0"/>
              </a:rPr>
              <a:t>multiple scales</a:t>
            </a:r>
            <a:r>
              <a:rPr lang="en-US" dirty="0">
                <a:latin typeface="Times New Roman" panose="02020603050405020304" pitchFamily="18" charset="0"/>
                <a:cs typeface="Times New Roman" panose="02020603050405020304" pitchFamily="18" charset="0"/>
              </a:rPr>
              <a:t> further enhances their adaptability in different applications.</a:t>
            </a:r>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7E6D944-F875-4F7F-87B9-830FA3B250A4}"/>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IN" sz="4400" dirty="0">
                <a:latin typeface="Times New Roman" panose="02020603050405020304" pitchFamily="18" charset="0"/>
                <a:cs typeface="Times New Roman" panose="02020603050405020304" pitchFamily="18" charset="0"/>
              </a:rPr>
              <a:t>Wavelet Transform</a:t>
            </a:r>
          </a:p>
        </p:txBody>
      </p:sp>
    </p:spTree>
    <p:extLst>
      <p:ext uri="{BB962C8B-B14F-4D97-AF65-F5344CB8AC3E}">
        <p14:creationId xmlns:p14="http://schemas.microsoft.com/office/powerpoint/2010/main" val="129379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C687A03-AC5B-01D5-72C8-D421A0365DA3}"/>
              </a:ext>
            </a:extLst>
          </p:cNvPr>
          <p:cNvSpPr txBox="1"/>
          <p:nvPr/>
        </p:nvSpPr>
        <p:spPr>
          <a:xfrm>
            <a:off x="816890" y="1179702"/>
            <a:ext cx="10558220" cy="3268652"/>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Types of Wavelet Transforms:</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Continuous Wavelet Transform (CWT)</a:t>
            </a:r>
            <a:r>
              <a:rPr lang="en-US" sz="20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CWT computes the wavelet transform at every possible scale, offering a continuous, detailed time-frequency analysis of the signal.</a:t>
            </a:r>
            <a:endParaRPr lang="en-US" sz="2000" b="1"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Discrete Wavelet Transform (DWT)</a:t>
            </a:r>
            <a:r>
              <a:rPr lang="en-US" sz="2000" dirty="0">
                <a:latin typeface="Times New Roman" panose="02020603050405020304" pitchFamily="18" charset="0"/>
                <a:cs typeface="Times New Roman" panose="02020603050405020304" pitchFamily="18" charset="0"/>
              </a:rPr>
              <a:t>:</a:t>
            </a:r>
          </a:p>
          <a:p>
            <a:pPr marL="742950" lvl="1" indent="-2857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DWT decomposes the signal at discrete levels, providing a compact representation, making it ideal for applications requiring reduced data while maintaining key features.</a:t>
            </a:r>
          </a:p>
        </p:txBody>
      </p:sp>
      <p:sp>
        <p:nvSpPr>
          <p:cNvPr id="2" name="Title 1">
            <a:extLst>
              <a:ext uri="{FF2B5EF4-FFF2-40B4-BE49-F238E27FC236}">
                <a16:creationId xmlns:a16="http://schemas.microsoft.com/office/drawing/2014/main" id="{82340860-B509-03DF-D617-49315CC5FD1A}"/>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IN" sz="4400" dirty="0">
                <a:latin typeface="Times New Roman" panose="02020603050405020304" pitchFamily="18" charset="0"/>
                <a:cs typeface="Times New Roman" panose="02020603050405020304" pitchFamily="18" charset="0"/>
              </a:rPr>
              <a:t>Contd..</a:t>
            </a:r>
          </a:p>
        </p:txBody>
      </p:sp>
    </p:spTree>
    <p:extLst>
      <p:ext uri="{BB962C8B-B14F-4D97-AF65-F5344CB8AC3E}">
        <p14:creationId xmlns:p14="http://schemas.microsoft.com/office/powerpoint/2010/main" val="2248747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B8F8A7-EA1D-C3F3-90BE-2A21A42FE24D}"/>
              </a:ext>
            </a:extLst>
          </p:cNvPr>
          <p:cNvPicPr>
            <a:picLocks noChangeAspect="1"/>
          </p:cNvPicPr>
          <p:nvPr/>
        </p:nvPicPr>
        <p:blipFill>
          <a:blip r:embed="rId2"/>
          <a:stretch>
            <a:fillRect/>
          </a:stretch>
        </p:blipFill>
        <p:spPr>
          <a:xfrm>
            <a:off x="6335337" y="1327599"/>
            <a:ext cx="5856663" cy="3578134"/>
          </a:xfrm>
          <a:prstGeom prst="rect">
            <a:avLst/>
          </a:prstGeom>
        </p:spPr>
      </p:pic>
      <p:sp>
        <p:nvSpPr>
          <p:cNvPr id="5" name="TextBox 4">
            <a:extLst>
              <a:ext uri="{FF2B5EF4-FFF2-40B4-BE49-F238E27FC236}">
                <a16:creationId xmlns:a16="http://schemas.microsoft.com/office/drawing/2014/main" id="{394F5A4A-4CD9-7B16-A557-B00150CE1DA9}"/>
              </a:ext>
            </a:extLst>
          </p:cNvPr>
          <p:cNvSpPr txBox="1"/>
          <p:nvPr/>
        </p:nvSpPr>
        <p:spPr>
          <a:xfrm>
            <a:off x="228438" y="501478"/>
            <a:ext cx="6231568" cy="563231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image shows a </a:t>
            </a:r>
            <a:r>
              <a:rPr lang="en-US" b="1" dirty="0">
                <a:latin typeface="Times New Roman" panose="02020603050405020304" pitchFamily="18" charset="0"/>
                <a:cs typeface="Times New Roman" panose="02020603050405020304" pitchFamily="18" charset="0"/>
              </a:rPr>
              <a:t>CWT scalogram</a:t>
            </a:r>
            <a:r>
              <a:rPr lang="en-US" dirty="0">
                <a:latin typeface="Times New Roman" panose="02020603050405020304" pitchFamily="18" charset="0"/>
                <a:cs typeface="Times New Roman" panose="02020603050405020304" pitchFamily="18" charset="0"/>
              </a:rPr>
              <a:t>, where time is represented on the x-axis and scale (analogous to frequency) is represented on the y-axis. The color intensity represents the </a:t>
            </a:r>
            <a:r>
              <a:rPr lang="en-US" b="1" dirty="0">
                <a:latin typeface="Times New Roman" panose="02020603050405020304" pitchFamily="18" charset="0"/>
                <a:cs typeface="Times New Roman" panose="02020603050405020304" pitchFamily="18" charset="0"/>
              </a:rPr>
              <a:t>magnitude</a:t>
            </a:r>
            <a:r>
              <a:rPr lang="en-US" dirty="0">
                <a:latin typeface="Times New Roman" panose="02020603050405020304" pitchFamily="18" charset="0"/>
                <a:cs typeface="Times New Roman" panose="02020603050405020304" pitchFamily="18" charset="0"/>
              </a:rPr>
              <a:t> of the signal at different time and scale values.</a:t>
            </a:r>
          </a:p>
          <a:p>
            <a:pPr algn="just"/>
            <a:endParaRPr 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x-axis covers the entire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2-second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interval of the signal. Distinct peaks are visible at approximately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0.25s, 0.75s, 1.00s, 1.50s and 1.75s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periodic events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signal, which likely correspond to heartbeats or other repeating features. </a:t>
            </a:r>
          </a:p>
          <a:p>
            <a:pPr algn="just"/>
            <a:endParaRPr 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y-axis shows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 values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ranging from 1 to 128.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wavelet transform is inversely related to frequency. Higher scales correspond to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frequencies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lower scales correspond to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frequencies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most significant energy is concentrated between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scals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90 and 120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that the dominant features in the signal are low-frequency components. </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68189EA-3E42-CF5E-DCB0-26086E3D3183}"/>
              </a:ext>
            </a:extLst>
          </p:cNvPr>
          <p:cNvSpPr txBox="1"/>
          <p:nvPr/>
        </p:nvSpPr>
        <p:spPr>
          <a:xfrm>
            <a:off x="7827357" y="4929637"/>
            <a:ext cx="287262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9.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Scalogram image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51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0118-2BE8-F783-CEB6-0DA773B7C74C}"/>
              </a:ext>
            </a:extLst>
          </p:cNvPr>
          <p:cNvSpPr>
            <a:spLocks noGrp="1"/>
          </p:cNvSpPr>
          <p:nvPr>
            <p:ph type="title"/>
          </p:nvPr>
        </p:nvSpPr>
        <p:spPr>
          <a:xfrm>
            <a:off x="838200" y="365125"/>
            <a:ext cx="8057827" cy="657763"/>
          </a:xfrm>
        </p:spPr>
        <p:txBody>
          <a:bodyPr>
            <a:normAutofit/>
          </a:bodyPr>
          <a:lstStyle/>
          <a:p>
            <a:r>
              <a:rPr lang="en-IN" sz="3600" dirty="0">
                <a:latin typeface="Times New Roman" panose="02020603050405020304" pitchFamily="18" charset="0"/>
                <a:cs typeface="Times New Roman" panose="02020603050405020304" pitchFamily="18" charset="0"/>
              </a:rPr>
              <a:t>Content</a:t>
            </a:r>
          </a:p>
        </p:txBody>
      </p:sp>
      <p:sp>
        <p:nvSpPr>
          <p:cNvPr id="3" name="TextBox 2">
            <a:extLst>
              <a:ext uri="{FF2B5EF4-FFF2-40B4-BE49-F238E27FC236}">
                <a16:creationId xmlns:a16="http://schemas.microsoft.com/office/drawing/2014/main" id="{CA003145-20B2-AD54-8FA3-8737607EF502}"/>
              </a:ext>
            </a:extLst>
          </p:cNvPr>
          <p:cNvSpPr txBox="1"/>
          <p:nvPr/>
        </p:nvSpPr>
        <p:spPr>
          <a:xfrm>
            <a:off x="824094" y="1164079"/>
            <a:ext cx="6751720" cy="5185522"/>
          </a:xfrm>
          <a:prstGeom prst="rect">
            <a:avLst/>
          </a:prstGeom>
          <a:noFill/>
        </p:spPr>
        <p:txBody>
          <a:bodyPr wrap="none" rtlCol="0">
            <a:spAutoFit/>
          </a:bodyPr>
          <a:lstStyle/>
          <a:p>
            <a:pPr marL="342900" indent="-342900" algn="just">
              <a:lnSpc>
                <a:spcPct val="150000"/>
              </a:lnSpc>
              <a:buAutoNum type="arabicPeriod"/>
            </a:pPr>
            <a:r>
              <a:rPr lang="en-IN" sz="2800" dirty="0">
                <a:latin typeface="Times New Roman" panose="02020603050405020304" pitchFamily="18" charset="0"/>
                <a:cs typeface="Times New Roman" panose="02020603050405020304" pitchFamily="18" charset="0"/>
              </a:rPr>
              <a:t>Introduction</a:t>
            </a:r>
          </a:p>
          <a:p>
            <a:pPr marL="342900" indent="-342900" algn="just">
              <a:lnSpc>
                <a:spcPct val="150000"/>
              </a:lnSpc>
              <a:buFontTx/>
              <a:buAutoNum type="arabicPeriod"/>
            </a:pPr>
            <a:r>
              <a:rPr lang="en-IN" sz="2800" dirty="0">
                <a:latin typeface="Times New Roman" panose="02020603050405020304" pitchFamily="18" charset="0"/>
                <a:cs typeface="Times New Roman" panose="02020603050405020304" pitchFamily="18" charset="0"/>
              </a:rPr>
              <a:t>Heart locations &amp; Signal representations</a:t>
            </a:r>
          </a:p>
          <a:p>
            <a:pPr marL="342900" indent="-342900" algn="just">
              <a:lnSpc>
                <a:spcPct val="150000"/>
              </a:lnSpc>
              <a:buAutoNum type="arabicPeriod"/>
            </a:pPr>
            <a:r>
              <a:rPr lang="en-IN" sz="2800" dirty="0">
                <a:latin typeface="Times New Roman" panose="02020603050405020304" pitchFamily="18" charset="0"/>
                <a:cs typeface="Times New Roman" panose="02020603050405020304" pitchFamily="18" charset="0"/>
              </a:rPr>
              <a:t>Time-Frequency Analysis (TFA) Overview</a:t>
            </a:r>
          </a:p>
          <a:p>
            <a:pPr marL="342900" indent="-342900" algn="just">
              <a:lnSpc>
                <a:spcPct val="150000"/>
              </a:lnSpc>
              <a:buAutoNum type="arabicPeriod"/>
            </a:pPr>
            <a:r>
              <a:rPr lang="en-IN" sz="2800" dirty="0">
                <a:latin typeface="Times New Roman" panose="02020603050405020304" pitchFamily="18" charset="0"/>
                <a:cs typeface="Times New Roman" panose="02020603050405020304" pitchFamily="18" charset="0"/>
              </a:rPr>
              <a:t>Short-Time Fourier Transform (STFT)</a:t>
            </a:r>
          </a:p>
          <a:p>
            <a:pPr marL="342900" indent="-342900" algn="just">
              <a:lnSpc>
                <a:spcPct val="150000"/>
              </a:lnSpc>
              <a:buAutoNum type="arabicPeriod"/>
            </a:pPr>
            <a:r>
              <a:rPr lang="en-IN" sz="2800" dirty="0">
                <a:latin typeface="Times New Roman" panose="02020603050405020304" pitchFamily="18" charset="0"/>
                <a:cs typeface="Times New Roman" panose="02020603050405020304" pitchFamily="18" charset="0"/>
              </a:rPr>
              <a:t>Wavelet Transform (WT) (DWT)</a:t>
            </a:r>
          </a:p>
          <a:p>
            <a:pPr marL="342900" indent="-342900" algn="just">
              <a:lnSpc>
                <a:spcPct val="150000"/>
              </a:lnSpc>
              <a:buAutoNum type="arabicPeriod"/>
            </a:pPr>
            <a:r>
              <a:rPr lang="en-IN" sz="2800" dirty="0">
                <a:latin typeface="Times New Roman" panose="02020603050405020304" pitchFamily="18" charset="0"/>
                <a:cs typeface="Times New Roman" panose="02020603050405020304" pitchFamily="18" charset="0"/>
              </a:rPr>
              <a:t>MFCC</a:t>
            </a:r>
          </a:p>
          <a:p>
            <a:pPr marL="342900" indent="-342900" algn="just">
              <a:lnSpc>
                <a:spcPct val="150000"/>
              </a:lnSpc>
              <a:buAutoNum type="arabicPeriod"/>
            </a:pPr>
            <a:r>
              <a:rPr lang="en-IN" sz="2800" dirty="0">
                <a:latin typeface="Times New Roman" panose="02020603050405020304" pitchFamily="18" charset="0"/>
                <a:cs typeface="Times New Roman" panose="02020603050405020304" pitchFamily="18" charset="0"/>
              </a:rPr>
              <a:t>Classification Techniques</a:t>
            </a:r>
          </a:p>
          <a:p>
            <a:pPr marL="342900" indent="-342900" algn="just">
              <a:lnSpc>
                <a:spcPct val="150000"/>
              </a:lnSpc>
              <a:buAutoNum type="arabicPeriod"/>
            </a:pPr>
            <a:r>
              <a:rPr lang="en-IN" sz="2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47693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E165E9-6D25-3BD0-FE29-7D2111111FDA}"/>
              </a:ext>
            </a:extLst>
          </p:cNvPr>
          <p:cNvPicPr>
            <a:picLocks noChangeAspect="1"/>
          </p:cNvPicPr>
          <p:nvPr/>
        </p:nvPicPr>
        <p:blipFill>
          <a:blip r:embed="rId2"/>
          <a:stretch>
            <a:fillRect/>
          </a:stretch>
        </p:blipFill>
        <p:spPr>
          <a:xfrm>
            <a:off x="3145054" y="318023"/>
            <a:ext cx="5004998" cy="3927463"/>
          </a:xfrm>
          <a:prstGeom prst="rect">
            <a:avLst/>
          </a:prstGeom>
        </p:spPr>
      </p:pic>
      <p:sp>
        <p:nvSpPr>
          <p:cNvPr id="3" name="TextBox 2">
            <a:extLst>
              <a:ext uri="{FF2B5EF4-FFF2-40B4-BE49-F238E27FC236}">
                <a16:creationId xmlns:a16="http://schemas.microsoft.com/office/drawing/2014/main" id="{0972728C-7148-2637-7C2A-0FC098928B11}"/>
              </a:ext>
            </a:extLst>
          </p:cNvPr>
          <p:cNvSpPr txBox="1"/>
          <p:nvPr/>
        </p:nvSpPr>
        <p:spPr>
          <a:xfrm>
            <a:off x="964319" y="4837502"/>
            <a:ext cx="9837659" cy="120032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image shows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Discrete Wavelet Transform (DWT)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decomposition of the signal into four levels: one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approximation coefficient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(Level 4) and three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 coefficients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(Levels 1-4). Each level represents a different frequency band, 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levels capturing high-frequency details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levels capturing low-frequency components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EF81D45A-BB41-4CE5-340C-B00C58326B33}"/>
              </a:ext>
            </a:extLst>
          </p:cNvPr>
          <p:cNvSpPr txBox="1"/>
          <p:nvPr/>
        </p:nvSpPr>
        <p:spPr>
          <a:xfrm>
            <a:off x="3781455" y="4206913"/>
            <a:ext cx="373219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9.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DWT decompose of signal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355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63F69-3C6A-8FDD-89BA-E848D2207203}"/>
              </a:ext>
            </a:extLst>
          </p:cNvPr>
          <p:cNvSpPr>
            <a:spLocks noChangeArrowheads="1"/>
          </p:cNvSpPr>
          <p:nvPr/>
        </p:nvSpPr>
        <p:spPr bwMode="auto">
          <a:xfrm>
            <a:off x="315057" y="796495"/>
            <a:ext cx="1142090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top plot shows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approximation coefficients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Level 4. These coefficients represent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low-frequency components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the signal, capturing the overall trend and smooth shape. The signal’s general structure is visible, but much of the finer details have been filtered out, highlighting broader trends.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subsequent plots show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 coefficients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different levels. These coefficients represent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high-frequency components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details of the signal.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 4</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(second plot): This contains the coarsest details (low-frequency details) since it corresponds to a higher level. The signal still has prominent peaks, similar to the approximation.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 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(third plot): Captures more high-frequency content. The peaks in the signal are sharper, and more transient details are preserved compared to Level 4.</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 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(fourth plot): This level shows even finer high-frequency details. The signal begins to reveal more high-frequency components, such as sharper and more localized peaks.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 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(bottom plot): This level captures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finest details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highest-frequency content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high-frequency transients (e.g., sharp, fast changes in the signal) are most prominent here. The signal looks more jagged, indicating higher-frequency variations.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637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E3B12A0-AE01-8AC3-131E-98F2F605037A}"/>
              </a:ext>
            </a:extLst>
          </p:cNvPr>
          <p:cNvSpPr>
            <a:spLocks noChangeArrowheads="1"/>
          </p:cNvSpPr>
          <p:nvPr/>
        </p:nvSpPr>
        <p:spPr bwMode="auto">
          <a:xfrm>
            <a:off x="655822" y="1119558"/>
            <a:ext cx="111073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MFCC is a feature extraction technique used in audio processing, particularly in the analysis of speech and music. MFCCs are based on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Mel scale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approximates the human ear’s response to different frequencies. The Mel scale compresses the frequency range to align with human perception, allowing for a more meaningful representation of sound. </a:t>
            </a:r>
          </a:p>
        </p:txBody>
      </p:sp>
      <p:sp>
        <p:nvSpPr>
          <p:cNvPr id="7" name="TextBox 6">
            <a:extLst>
              <a:ext uri="{FF2B5EF4-FFF2-40B4-BE49-F238E27FC236}">
                <a16:creationId xmlns:a16="http://schemas.microsoft.com/office/drawing/2014/main" id="{DBD05E5F-035A-DCE7-8317-F9081ABB2F56}"/>
              </a:ext>
            </a:extLst>
          </p:cNvPr>
          <p:cNvSpPr txBox="1"/>
          <p:nvPr/>
        </p:nvSpPr>
        <p:spPr>
          <a:xfrm>
            <a:off x="655822" y="2618035"/>
            <a:ext cx="10921412" cy="2951064"/>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Importance of MFCC</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Representation</a:t>
            </a:r>
            <a:r>
              <a:rPr lang="en-US" dirty="0">
                <a:latin typeface="Times New Roman" panose="02020603050405020304" pitchFamily="18" charset="0"/>
                <a:cs typeface="Times New Roman" panose="02020603050405020304" pitchFamily="18" charset="0"/>
              </a:rPr>
              <a:t>: MFCCs serve as a compact representation of audio signals, effectively summarizing the important features of the sound in a lower-dimensional space.</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Robustness</a:t>
            </a:r>
            <a:r>
              <a:rPr lang="en-US" dirty="0">
                <a:latin typeface="Times New Roman" panose="02020603050405020304" pitchFamily="18" charset="0"/>
                <a:cs typeface="Times New Roman" panose="02020603050405020304" pitchFamily="18" charset="0"/>
              </a:rPr>
              <a:t>: They are robust against noise and can effectively capture the characteristics of various audio signals, making them suitable for a wide range of applications.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Human Perception</a:t>
            </a:r>
            <a:r>
              <a:rPr lang="en-US" dirty="0">
                <a:latin typeface="Times New Roman" panose="02020603050405020304" pitchFamily="18" charset="0"/>
                <a:cs typeface="Times New Roman" panose="02020603050405020304" pitchFamily="18" charset="0"/>
              </a:rPr>
              <a:t>: By using the Mel scale, MFCCs align well with human auditory perception, enabling systems to analyze and recognize sounds in a way similar to human hearing.</a:t>
            </a:r>
          </a:p>
        </p:txBody>
      </p:sp>
      <p:sp>
        <p:nvSpPr>
          <p:cNvPr id="2" name="Title 1">
            <a:extLst>
              <a:ext uri="{FF2B5EF4-FFF2-40B4-BE49-F238E27FC236}">
                <a16:creationId xmlns:a16="http://schemas.microsoft.com/office/drawing/2014/main" id="{56E118FB-2483-D587-5917-08432E9DF178}"/>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IN" sz="4400" dirty="0">
                <a:latin typeface="Times New Roman" panose="02020603050405020304" pitchFamily="18" charset="0"/>
                <a:cs typeface="Times New Roman" panose="02020603050405020304" pitchFamily="18" charset="0"/>
              </a:rPr>
              <a:t>Mel-frequency Cepstral Coefficients (MFCC)</a:t>
            </a:r>
          </a:p>
        </p:txBody>
      </p:sp>
    </p:spTree>
    <p:extLst>
      <p:ext uri="{BB962C8B-B14F-4D97-AF65-F5344CB8AC3E}">
        <p14:creationId xmlns:p14="http://schemas.microsoft.com/office/powerpoint/2010/main" val="14042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9B160A8-E872-B2BA-9B5B-A251E16B7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645" y="1421750"/>
            <a:ext cx="7689164" cy="33583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684F5D-8C2C-3DB1-D285-B70E6AD51B4F}"/>
              </a:ext>
            </a:extLst>
          </p:cNvPr>
          <p:cNvSpPr txBox="1"/>
          <p:nvPr/>
        </p:nvSpPr>
        <p:spPr>
          <a:xfrm>
            <a:off x="4461344" y="5040811"/>
            <a:ext cx="296576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10.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 of MFCC</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82D53BC-5077-9265-C3B7-306AA4B4A439}"/>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IN" sz="4400" dirty="0">
                <a:latin typeface="Times New Roman" panose="02020603050405020304" pitchFamily="18" charset="0"/>
                <a:cs typeface="Times New Roman" panose="02020603050405020304" pitchFamily="18" charset="0"/>
              </a:rPr>
              <a:t>Process of MFCC</a:t>
            </a:r>
          </a:p>
        </p:txBody>
      </p:sp>
    </p:spTree>
    <p:extLst>
      <p:ext uri="{BB962C8B-B14F-4D97-AF65-F5344CB8AC3E}">
        <p14:creationId xmlns:p14="http://schemas.microsoft.com/office/powerpoint/2010/main" val="4100724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B382E9-4C65-A3D1-E5A5-4BDDC94907EA}"/>
              </a:ext>
            </a:extLst>
          </p:cNvPr>
          <p:cNvPicPr>
            <a:picLocks noChangeAspect="1"/>
          </p:cNvPicPr>
          <p:nvPr/>
        </p:nvPicPr>
        <p:blipFill>
          <a:blip r:embed="rId2"/>
          <a:stretch>
            <a:fillRect/>
          </a:stretch>
        </p:blipFill>
        <p:spPr>
          <a:xfrm>
            <a:off x="6569661" y="976393"/>
            <a:ext cx="5538603" cy="3446938"/>
          </a:xfrm>
          <a:prstGeom prst="rect">
            <a:avLst/>
          </a:prstGeom>
        </p:spPr>
      </p:pic>
      <p:sp>
        <p:nvSpPr>
          <p:cNvPr id="3" name="TextBox 2">
            <a:extLst>
              <a:ext uri="{FF2B5EF4-FFF2-40B4-BE49-F238E27FC236}">
                <a16:creationId xmlns:a16="http://schemas.microsoft.com/office/drawing/2014/main" id="{524502AB-D15E-5E7B-91C2-D5EB35D22ACE}"/>
              </a:ext>
            </a:extLst>
          </p:cNvPr>
          <p:cNvSpPr txBox="1"/>
          <p:nvPr/>
        </p:nvSpPr>
        <p:spPr>
          <a:xfrm>
            <a:off x="7551833" y="4638665"/>
            <a:ext cx="330603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10.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MFCC representation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6CFAE5-A494-6FF0-62B4-E303561DF665}"/>
              </a:ext>
            </a:extLst>
          </p:cNvPr>
          <p:cNvSpPr txBox="1"/>
          <p:nvPr/>
        </p:nvSpPr>
        <p:spPr>
          <a:xfrm>
            <a:off x="394398" y="1181373"/>
            <a:ext cx="6094324" cy="424731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x-axis represents </a:t>
            </a:r>
            <a:r>
              <a:rPr lang="en-US" b="1" dirty="0">
                <a:latin typeface="Times New Roman" panose="02020603050405020304" pitchFamily="18" charset="0"/>
                <a:cs typeface="Times New Roman" panose="02020603050405020304" pitchFamily="18" charset="0"/>
              </a:rPr>
              <a:t>time</a:t>
            </a:r>
            <a:r>
              <a:rPr lang="en-US" dirty="0">
                <a:latin typeface="Times New Roman" panose="02020603050405020304" pitchFamily="18" charset="0"/>
                <a:cs typeface="Times New Roman" panose="02020603050405020304" pitchFamily="18" charset="0"/>
              </a:rPr>
              <a:t> in seconds, showing the progression of the signal over a time span of approximately 0 to 2.5 seconds.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y-axis displays the </a:t>
            </a:r>
            <a:r>
              <a:rPr lang="en-US" b="1" dirty="0">
                <a:latin typeface="Times New Roman" panose="02020603050405020304" pitchFamily="18" charset="0"/>
                <a:cs typeface="Times New Roman" panose="02020603050405020304" pitchFamily="18" charset="0"/>
              </a:rPr>
              <a:t>MFCC coefficients</a:t>
            </a:r>
            <a:r>
              <a:rPr lang="en-US" dirty="0">
                <a:latin typeface="Times New Roman" panose="02020603050405020304" pitchFamily="18" charset="0"/>
                <a:cs typeface="Times New Roman" panose="02020603050405020304" pitchFamily="18" charset="0"/>
              </a:rPr>
              <a:t>, numbered from 0 to 12. These coefficients are features extracted from the signal that summarize its frequency content.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bottom rows (MFCC coefficients 0-2) have more prominent variations, with alternating patches of blue and red, indicating stronger changes in frequency content in these coefficients over time.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upper rows (MFCC coefficients 6-12) remain more neutral (light shades), suggesting lower variation or influence from these higher-order coefficients in this particular signal.</a:t>
            </a:r>
            <a:endParaRPr lang="en-IN"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AADAA98-8265-7758-B832-4E207261868F}"/>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IN" sz="4400" dirty="0">
                <a:latin typeface="Times New Roman" panose="02020603050405020304" pitchFamily="18" charset="0"/>
                <a:cs typeface="Times New Roman" panose="02020603050405020304" pitchFamily="18" charset="0"/>
              </a:rPr>
              <a:t>Contd..</a:t>
            </a:r>
          </a:p>
        </p:txBody>
      </p:sp>
    </p:spTree>
    <p:extLst>
      <p:ext uri="{BB962C8B-B14F-4D97-AF65-F5344CB8AC3E}">
        <p14:creationId xmlns:p14="http://schemas.microsoft.com/office/powerpoint/2010/main" val="372897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D2FC64-56AC-AAEC-E913-0F6A2590D610}"/>
              </a:ext>
            </a:extLst>
          </p:cNvPr>
          <p:cNvSpPr txBox="1"/>
          <p:nvPr/>
        </p:nvSpPr>
        <p:spPr>
          <a:xfrm>
            <a:off x="741981" y="1133467"/>
            <a:ext cx="10972800" cy="2535566"/>
          </a:xfrm>
          <a:prstGeom prst="rect">
            <a:avLst/>
          </a:prstGeom>
          <a:noFill/>
        </p:spPr>
        <p:txBody>
          <a:bodyPr wrap="square">
            <a:spAutoFit/>
          </a:bodyPr>
          <a:lstStyle/>
          <a:p>
            <a:pPr marL="342900" indent="-3429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Feature Extraction:</a:t>
            </a:r>
          </a:p>
          <a:p>
            <a:pPr algn="just">
              <a:lnSpc>
                <a:spcPct val="150000"/>
              </a:lnSpc>
            </a:pPr>
            <a:r>
              <a:rPr lang="en-IN" dirty="0">
                <a:latin typeface="Times New Roman" panose="02020603050405020304" pitchFamily="18" charset="0"/>
                <a:cs typeface="Times New Roman" panose="02020603050405020304" pitchFamily="18" charset="0"/>
              </a:rPr>
              <a:t>	   - Extract features from various time-frequency analysis methods, including STFT, DWT, and MFCC.</a:t>
            </a:r>
          </a:p>
          <a:p>
            <a:pPr algn="just">
              <a:lnSpc>
                <a:spcPct val="150000"/>
              </a:lnSpc>
            </a:pPr>
            <a:r>
              <a:rPr lang="en-IN" dirty="0">
                <a:latin typeface="Times New Roman" panose="02020603050405020304" pitchFamily="18" charset="0"/>
                <a:cs typeface="Times New Roman" panose="02020603050405020304" pitchFamily="18" charset="0"/>
              </a:rPr>
              <a:t>2. Training the different CNN classifier:</a:t>
            </a:r>
          </a:p>
          <a:p>
            <a:pPr algn="just">
              <a:lnSpc>
                <a:spcPct val="150000"/>
              </a:lnSpc>
            </a:pPr>
            <a:r>
              <a:rPr lang="en-IN" dirty="0">
                <a:latin typeface="Times New Roman" panose="02020603050405020304" pitchFamily="18" charset="0"/>
                <a:cs typeface="Times New Roman" panose="02020603050405020304" pitchFamily="18" charset="0"/>
              </a:rPr>
              <a:t>	  - Use the combined feature set to train different CNN, LSTM models.</a:t>
            </a:r>
          </a:p>
          <a:p>
            <a:pPr algn="just">
              <a:lnSpc>
                <a:spcPct val="150000"/>
              </a:lnSpc>
            </a:pPr>
            <a:r>
              <a:rPr lang="en-IN" dirty="0">
                <a:latin typeface="Times New Roman" panose="02020603050405020304" pitchFamily="18" charset="0"/>
                <a:cs typeface="Times New Roman" panose="02020603050405020304" pitchFamily="18" charset="0"/>
              </a:rPr>
              <a:t>3. Prediction of Heart Sounds:</a:t>
            </a:r>
          </a:p>
          <a:p>
            <a:pPr algn="just">
              <a:lnSpc>
                <a:spcPct val="150000"/>
              </a:lnSpc>
            </a:pPr>
            <a:r>
              <a:rPr lang="en-IN" dirty="0">
                <a:latin typeface="Times New Roman" panose="02020603050405020304" pitchFamily="18" charset="0"/>
                <a:cs typeface="Times New Roman" panose="02020603050405020304" pitchFamily="18" charset="0"/>
              </a:rPr>
              <a:t>	   - The trained model predicts normal and abnormal heart sounds, aiding in early diagnosis and monitoring.</a:t>
            </a:r>
          </a:p>
        </p:txBody>
      </p:sp>
      <p:sp>
        <p:nvSpPr>
          <p:cNvPr id="3" name="Title 1">
            <a:extLst>
              <a:ext uri="{FF2B5EF4-FFF2-40B4-BE49-F238E27FC236}">
                <a16:creationId xmlns:a16="http://schemas.microsoft.com/office/drawing/2014/main" id="{D6699662-3C97-F60B-3AFA-EF02427EA527}"/>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IN" sz="4400" dirty="0">
                <a:latin typeface="Times New Roman" panose="02020603050405020304" pitchFamily="18" charset="0"/>
                <a:cs typeface="Times New Roman" panose="02020603050405020304" pitchFamily="18" charset="0"/>
              </a:rPr>
              <a:t>Classification Techniques</a:t>
            </a:r>
          </a:p>
        </p:txBody>
      </p:sp>
    </p:spTree>
    <p:extLst>
      <p:ext uri="{BB962C8B-B14F-4D97-AF65-F5344CB8AC3E}">
        <p14:creationId xmlns:p14="http://schemas.microsoft.com/office/powerpoint/2010/main" val="3777598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785C4-C180-6DF3-9BFA-C181DA549BC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C8D4D3C-06C3-BB7A-91D4-4EC572247D80}"/>
              </a:ext>
            </a:extLst>
          </p:cNvPr>
          <p:cNvSpPr txBox="1"/>
          <p:nvPr/>
        </p:nvSpPr>
        <p:spPr>
          <a:xfrm>
            <a:off x="743918" y="1364579"/>
            <a:ext cx="10972800" cy="25355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Exploring different transform methods such </a:t>
            </a:r>
            <a:r>
              <a:rPr lang="en-US">
                <a:latin typeface="Times New Roman" panose="02020603050405020304" pitchFamily="18" charset="0"/>
                <a:cs typeface="Times New Roman" panose="02020603050405020304" pitchFamily="18" charset="0"/>
              </a:rPr>
              <a:t>as CWT, STFT</a:t>
            </a:r>
            <a:r>
              <a:rPr lang="en-US" dirty="0">
                <a:latin typeface="Times New Roman" panose="02020603050405020304" pitchFamily="18" charset="0"/>
                <a:cs typeface="Times New Roman" panose="02020603050405020304" pitchFamily="18" charset="0"/>
              </a:rPr>
              <a:t>, DWT and MFCC to enhances the feature extraction process for heart sound analysis.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a DL/ML model trained on these diverse features improves the accuracy in detecting normal and abnormal heart sounds.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approach can significantly aid in the early diagnosis of cardiovascular diseases, improving patient outcomes through timely intervention. </a:t>
            </a:r>
          </a:p>
        </p:txBody>
      </p:sp>
      <p:sp>
        <p:nvSpPr>
          <p:cNvPr id="3" name="Title 1">
            <a:extLst>
              <a:ext uri="{FF2B5EF4-FFF2-40B4-BE49-F238E27FC236}">
                <a16:creationId xmlns:a16="http://schemas.microsoft.com/office/drawing/2014/main" id="{C14D3B7F-83BD-010F-D8CA-20ED8A3725D2}"/>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IN" sz="4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34485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CB78D-58A7-715C-6EA9-E671C38E18B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450CCFD-A5A5-FA96-EB89-E8BE58AAC792}"/>
              </a:ext>
            </a:extLst>
          </p:cNvPr>
          <p:cNvSpPr txBox="1"/>
          <p:nvPr/>
        </p:nvSpPr>
        <p:spPr>
          <a:xfrm>
            <a:off x="743918" y="1364579"/>
            <a:ext cx="10972800" cy="8735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https://users.rowan.edu/~polikar/WTtutorial.html</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https://signalprocessingsociety.org/our-story/signal-processing-101</a:t>
            </a:r>
          </a:p>
        </p:txBody>
      </p:sp>
      <p:sp>
        <p:nvSpPr>
          <p:cNvPr id="3" name="Title 1">
            <a:extLst>
              <a:ext uri="{FF2B5EF4-FFF2-40B4-BE49-F238E27FC236}">
                <a16:creationId xmlns:a16="http://schemas.microsoft.com/office/drawing/2014/main" id="{48BE8135-1C4E-95BA-E969-A11FE0FBBEA9}"/>
              </a:ext>
            </a:extLst>
          </p:cNvPr>
          <p:cNvSpPr txBox="1">
            <a:spLocks/>
          </p:cNvSpPr>
          <p:nvPr/>
        </p:nvSpPr>
        <p:spPr>
          <a:xfrm>
            <a:off x="741981" y="163647"/>
            <a:ext cx="8057827" cy="657763"/>
          </a:xfrm>
          <a:prstGeom prst="rect">
            <a:avLst/>
          </a:prstGeom>
        </p:spPr>
        <p:txBody>
          <a:bodyP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US" sz="4400" dirty="0">
                <a:latin typeface="Times New Roman" panose="02020603050405020304" pitchFamily="18" charset="0"/>
                <a:cs typeface="Times New Roman" panose="02020603050405020304" pitchFamily="18" charset="0"/>
              </a:rPr>
              <a:t>References </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37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E8CE-78A5-2B72-F20F-1CA33C6544CB}"/>
              </a:ext>
            </a:extLst>
          </p:cNvPr>
          <p:cNvSpPr txBox="1">
            <a:spLocks/>
          </p:cNvSpPr>
          <p:nvPr/>
        </p:nvSpPr>
        <p:spPr>
          <a:xfrm>
            <a:off x="3696197" y="2584939"/>
            <a:ext cx="4563548" cy="16881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lnSpc>
                <a:spcPct val="150000"/>
              </a:lnSpc>
            </a:pPr>
            <a:r>
              <a:rPr lang="en-US" sz="7000" dirty="0">
                <a:latin typeface="Times New Roman" panose="02020603050405020304" pitchFamily="18" charset="0"/>
                <a:cs typeface="Times New Roman" panose="02020603050405020304" pitchFamily="18" charset="0"/>
              </a:rPr>
              <a:t>Thank You</a:t>
            </a:r>
            <a:endParaRPr lang="en-IN" sz="7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82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CBE045-3C5F-9AF9-5D65-7F9DAB8AA180}"/>
              </a:ext>
            </a:extLst>
          </p:cNvPr>
          <p:cNvSpPr txBox="1"/>
          <p:nvPr/>
        </p:nvSpPr>
        <p:spPr>
          <a:xfrm>
            <a:off x="525005" y="1214255"/>
            <a:ext cx="11141990" cy="3416320"/>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1. Enhanced understanding of the significance of normal and abnormal heart sounds in diagnosing cardiovascular diseases.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2. Overview of how signal processing techniques have evolved, leading to more accurate and reliable heart sound analysis.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3. Establishment of the necessity for time-frequency analysis methods to effectively analyse the complex and non-stationary nature of heart sound signals.</a:t>
            </a:r>
          </a:p>
        </p:txBody>
      </p:sp>
      <p:sp>
        <p:nvSpPr>
          <p:cNvPr id="4" name="Title 1">
            <a:extLst>
              <a:ext uri="{FF2B5EF4-FFF2-40B4-BE49-F238E27FC236}">
                <a16:creationId xmlns:a16="http://schemas.microsoft.com/office/drawing/2014/main" id="{7848A026-D140-105C-15DC-2993B623195D}"/>
              </a:ext>
            </a:extLst>
          </p:cNvPr>
          <p:cNvSpPr txBox="1">
            <a:spLocks/>
          </p:cNvSpPr>
          <p:nvPr/>
        </p:nvSpPr>
        <p:spPr>
          <a:xfrm>
            <a:off x="838200" y="365125"/>
            <a:ext cx="8057827" cy="657763"/>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Outcomes</a:t>
            </a:r>
          </a:p>
        </p:txBody>
      </p:sp>
    </p:spTree>
    <p:extLst>
      <p:ext uri="{BB962C8B-B14F-4D97-AF65-F5344CB8AC3E}">
        <p14:creationId xmlns:p14="http://schemas.microsoft.com/office/powerpoint/2010/main" val="191376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CBE045-3C5F-9AF9-5D65-7F9DAB8AA180}"/>
              </a:ext>
            </a:extLst>
          </p:cNvPr>
          <p:cNvSpPr txBox="1"/>
          <p:nvPr/>
        </p:nvSpPr>
        <p:spPr>
          <a:xfrm>
            <a:off x="525005" y="1174063"/>
            <a:ext cx="11141990" cy="120032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cardiovascular system, which comprises the heart, veins, arteries, and capillaries, plays a crucial role in circulating blood throughout the body. Dysfunctions in this system can give rise to a wide range of cardiovascular diseases (CVDs).</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848A026-D140-105C-15DC-2993B623195D}"/>
              </a:ext>
            </a:extLst>
          </p:cNvPr>
          <p:cNvSpPr txBox="1">
            <a:spLocks/>
          </p:cNvSpPr>
          <p:nvPr/>
        </p:nvSpPr>
        <p:spPr>
          <a:xfrm>
            <a:off x="525005" y="355150"/>
            <a:ext cx="3008447" cy="6577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latin typeface="Times New Roman" panose="02020603050405020304" pitchFamily="18" charset="0"/>
                <a:cs typeface="Times New Roman" panose="02020603050405020304" pitchFamily="18" charset="0"/>
              </a:rPr>
              <a:t>Introduction</a:t>
            </a:r>
          </a:p>
        </p:txBody>
      </p:sp>
      <p:grpSp>
        <p:nvGrpSpPr>
          <p:cNvPr id="2" name="Group 1">
            <a:extLst>
              <a:ext uri="{FF2B5EF4-FFF2-40B4-BE49-F238E27FC236}">
                <a16:creationId xmlns:a16="http://schemas.microsoft.com/office/drawing/2014/main" id="{0BB010EB-6C1A-96B5-7CA2-2A7C450B865A}"/>
              </a:ext>
            </a:extLst>
          </p:cNvPr>
          <p:cNvGrpSpPr/>
          <p:nvPr/>
        </p:nvGrpSpPr>
        <p:grpSpPr>
          <a:xfrm>
            <a:off x="2857176" y="2429508"/>
            <a:ext cx="6038851" cy="4376209"/>
            <a:chOff x="2905124" y="719666"/>
            <a:chExt cx="6038851" cy="4376209"/>
          </a:xfrm>
        </p:grpSpPr>
        <p:graphicFrame>
          <p:nvGraphicFramePr>
            <p:cNvPr id="5" name="Chart 4">
              <a:extLst>
                <a:ext uri="{FF2B5EF4-FFF2-40B4-BE49-F238E27FC236}">
                  <a16:creationId xmlns:a16="http://schemas.microsoft.com/office/drawing/2014/main" id="{8041610D-1974-DB0A-BE23-BA0AB7641601}"/>
                </a:ext>
              </a:extLst>
            </p:cNvPr>
            <p:cNvGraphicFramePr/>
            <p:nvPr>
              <p:extLst>
                <p:ext uri="{D42A27DB-BD31-4B8C-83A1-F6EECF244321}">
                  <p14:modId xmlns:p14="http://schemas.microsoft.com/office/powerpoint/2010/main" val="1652157690"/>
                </p:ext>
              </p:extLst>
            </p:nvPr>
          </p:nvGraphicFramePr>
          <p:xfrm>
            <a:off x="2905124" y="719666"/>
            <a:ext cx="6038851" cy="437620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FC4F613-E7D9-4132-9A30-8029B2390E00}"/>
                </a:ext>
              </a:extLst>
            </p:cNvPr>
            <p:cNvSpPr txBox="1"/>
            <p:nvPr/>
          </p:nvSpPr>
          <p:spPr>
            <a:xfrm>
              <a:off x="6552498" y="2278287"/>
              <a:ext cx="2172402" cy="584775"/>
            </a:xfrm>
            <a:prstGeom prst="rect">
              <a:avLst/>
            </a:prstGeom>
            <a:noFill/>
          </p:spPr>
          <p:txBody>
            <a:bodyPr wrap="square" rtlCol="0">
              <a:spAutoFit/>
            </a:bodyPr>
            <a:lstStyle/>
            <a:p>
              <a:r>
                <a:rPr lang="en-IN" sz="1400" b="1" dirty="0">
                  <a:solidFill>
                    <a:schemeClr val="bg1"/>
                  </a:solidFill>
                  <a:latin typeface="Times New Roman" panose="02020603050405020304" pitchFamily="18" charset="0"/>
                  <a:cs typeface="Times New Roman" panose="02020603050405020304" pitchFamily="18" charset="0"/>
                </a:rPr>
                <a:t>Cardiovascular Diseases</a:t>
              </a:r>
            </a:p>
            <a:p>
              <a:pPr algn="ctr"/>
              <a:r>
                <a:rPr lang="en-IN" b="1" dirty="0">
                  <a:solidFill>
                    <a:schemeClr val="bg1"/>
                  </a:solidFill>
                  <a:latin typeface="Times New Roman" panose="02020603050405020304" pitchFamily="18" charset="0"/>
                  <a:cs typeface="Times New Roman" panose="02020603050405020304" pitchFamily="18" charset="0"/>
                </a:rPr>
                <a:t>31%</a:t>
              </a:r>
            </a:p>
          </p:txBody>
        </p:sp>
        <p:sp>
          <p:nvSpPr>
            <p:cNvPr id="7" name="TextBox 6">
              <a:extLst>
                <a:ext uri="{FF2B5EF4-FFF2-40B4-BE49-F238E27FC236}">
                  <a16:creationId xmlns:a16="http://schemas.microsoft.com/office/drawing/2014/main" id="{6C98502B-C50A-C4AA-34AE-D43D303FA0DA}"/>
                </a:ext>
              </a:extLst>
            </p:cNvPr>
            <p:cNvSpPr txBox="1"/>
            <p:nvPr/>
          </p:nvSpPr>
          <p:spPr>
            <a:xfrm>
              <a:off x="5394299" y="3227606"/>
              <a:ext cx="744114" cy="584775"/>
            </a:xfrm>
            <a:prstGeom prst="rect">
              <a:avLst/>
            </a:prstGeom>
            <a:noFill/>
          </p:spPr>
          <p:txBody>
            <a:bodyPr wrap="none" rtlCol="0">
              <a:spAutoFit/>
            </a:bodyPr>
            <a:lstStyle/>
            <a:p>
              <a:pPr algn="ctr"/>
              <a:r>
                <a:rPr lang="en-IN" sz="1400" b="1" dirty="0">
                  <a:solidFill>
                    <a:schemeClr val="bg1"/>
                  </a:solidFill>
                  <a:latin typeface="Times New Roman" panose="02020603050405020304" pitchFamily="18" charset="0"/>
                  <a:cs typeface="Times New Roman" panose="02020603050405020304" pitchFamily="18" charset="0"/>
                </a:rPr>
                <a:t>Cancer</a:t>
              </a:r>
            </a:p>
            <a:p>
              <a:pPr algn="ctr"/>
              <a:r>
                <a:rPr lang="en-IN" b="1" dirty="0">
                  <a:solidFill>
                    <a:schemeClr val="bg1"/>
                  </a:solidFill>
                  <a:latin typeface="Times New Roman" panose="02020603050405020304" pitchFamily="18" charset="0"/>
                  <a:cs typeface="Times New Roman" panose="02020603050405020304" pitchFamily="18" charset="0"/>
                </a:rPr>
                <a:t>18%</a:t>
              </a:r>
            </a:p>
          </p:txBody>
        </p:sp>
        <p:sp>
          <p:nvSpPr>
            <p:cNvPr id="8" name="TextBox 7">
              <a:extLst>
                <a:ext uri="{FF2B5EF4-FFF2-40B4-BE49-F238E27FC236}">
                  <a16:creationId xmlns:a16="http://schemas.microsoft.com/office/drawing/2014/main" id="{E30B543B-8EED-6A43-F8C5-FE8CB5171ADD}"/>
                </a:ext>
              </a:extLst>
            </p:cNvPr>
            <p:cNvSpPr txBox="1"/>
            <p:nvPr/>
          </p:nvSpPr>
          <p:spPr>
            <a:xfrm>
              <a:off x="3581400" y="2509119"/>
              <a:ext cx="1688283" cy="584775"/>
            </a:xfrm>
            <a:prstGeom prst="rect">
              <a:avLst/>
            </a:prstGeom>
            <a:noFill/>
          </p:spPr>
          <p:txBody>
            <a:bodyPr wrap="none" rtlCol="0">
              <a:spAutoFit/>
            </a:bodyPr>
            <a:lstStyle/>
            <a:p>
              <a:r>
                <a:rPr lang="en-IN" sz="1400" b="1" dirty="0">
                  <a:solidFill>
                    <a:schemeClr val="bg1"/>
                  </a:solidFill>
                  <a:latin typeface="Times New Roman" panose="02020603050405020304" pitchFamily="18" charset="0"/>
                  <a:cs typeface="Times New Roman" panose="02020603050405020304" pitchFamily="18" charset="0"/>
                </a:rPr>
                <a:t>Respiratory disease</a:t>
              </a:r>
            </a:p>
            <a:p>
              <a:pPr algn="ctr"/>
              <a:r>
                <a:rPr lang="en-IN" b="1" dirty="0">
                  <a:solidFill>
                    <a:schemeClr val="bg1"/>
                  </a:solidFill>
                  <a:latin typeface="Times New Roman" panose="02020603050405020304" pitchFamily="18" charset="0"/>
                  <a:cs typeface="Times New Roman" panose="02020603050405020304" pitchFamily="18" charset="0"/>
                </a:rPr>
                <a:t>15%</a:t>
              </a:r>
            </a:p>
          </p:txBody>
        </p:sp>
        <p:sp>
          <p:nvSpPr>
            <p:cNvPr id="9" name="TextBox 8">
              <a:extLst>
                <a:ext uri="{FF2B5EF4-FFF2-40B4-BE49-F238E27FC236}">
                  <a16:creationId xmlns:a16="http://schemas.microsoft.com/office/drawing/2014/main" id="{7A85CE53-AF93-A0DF-B252-D54C49CE85AB}"/>
                </a:ext>
              </a:extLst>
            </p:cNvPr>
            <p:cNvSpPr txBox="1"/>
            <p:nvPr/>
          </p:nvSpPr>
          <p:spPr>
            <a:xfrm>
              <a:off x="3753942" y="1769009"/>
              <a:ext cx="893193" cy="584775"/>
            </a:xfrm>
            <a:prstGeom prst="rect">
              <a:avLst/>
            </a:prstGeom>
            <a:noFill/>
          </p:spPr>
          <p:txBody>
            <a:bodyPr wrap="none" rtlCol="0">
              <a:spAutoFit/>
            </a:bodyPr>
            <a:lstStyle/>
            <a:p>
              <a:r>
                <a:rPr lang="en-IN" sz="1400" b="1" dirty="0">
                  <a:solidFill>
                    <a:schemeClr val="bg1"/>
                  </a:solidFill>
                  <a:latin typeface="Times New Roman" panose="02020603050405020304" pitchFamily="18" charset="0"/>
                  <a:cs typeface="Times New Roman" panose="02020603050405020304" pitchFamily="18" charset="0"/>
                </a:rPr>
                <a:t>Diabetics</a:t>
              </a:r>
            </a:p>
            <a:p>
              <a:pPr algn="ctr"/>
              <a:r>
                <a:rPr lang="en-IN" b="1" dirty="0">
                  <a:solidFill>
                    <a:schemeClr val="bg1"/>
                  </a:solidFill>
                  <a:latin typeface="Times New Roman" panose="02020603050405020304" pitchFamily="18" charset="0"/>
                  <a:cs typeface="Times New Roman" panose="02020603050405020304" pitchFamily="18" charset="0"/>
                </a:rPr>
                <a:t>10%</a:t>
              </a:r>
            </a:p>
          </p:txBody>
        </p:sp>
        <p:sp>
          <p:nvSpPr>
            <p:cNvPr id="10" name="TextBox 9">
              <a:extLst>
                <a:ext uri="{FF2B5EF4-FFF2-40B4-BE49-F238E27FC236}">
                  <a16:creationId xmlns:a16="http://schemas.microsoft.com/office/drawing/2014/main" id="{12345AAC-4C01-3310-3CA5-831685489EEF}"/>
                </a:ext>
              </a:extLst>
            </p:cNvPr>
            <p:cNvSpPr txBox="1"/>
            <p:nvPr/>
          </p:nvSpPr>
          <p:spPr>
            <a:xfrm rot="19361574">
              <a:off x="4306099" y="1245059"/>
              <a:ext cx="734433" cy="738664"/>
            </a:xfrm>
            <a:prstGeom prst="rect">
              <a:avLst/>
            </a:prstGeom>
            <a:noFill/>
          </p:spPr>
          <p:txBody>
            <a:bodyPr wrap="none" rtlCol="0">
              <a:spAutoFit/>
            </a:bodyPr>
            <a:lstStyle/>
            <a:p>
              <a:pPr algn="ctr"/>
              <a:r>
                <a:rPr lang="en-IN" sz="1400" b="1" dirty="0">
                  <a:solidFill>
                    <a:schemeClr val="bg1"/>
                  </a:solidFill>
                  <a:latin typeface="Times New Roman" panose="02020603050405020304" pitchFamily="18" charset="0"/>
                  <a:cs typeface="Times New Roman" panose="02020603050405020304" pitchFamily="18" charset="0"/>
                </a:rPr>
                <a:t>Brain</a:t>
              </a:r>
            </a:p>
            <a:p>
              <a:pPr algn="ctr"/>
              <a:r>
                <a:rPr lang="en-IN" sz="1400" b="1" dirty="0">
                  <a:solidFill>
                    <a:schemeClr val="bg1"/>
                  </a:solidFill>
                  <a:latin typeface="Times New Roman" panose="02020603050405020304" pitchFamily="18" charset="0"/>
                  <a:cs typeface="Times New Roman" panose="02020603050405020304" pitchFamily="18" charset="0"/>
                </a:rPr>
                <a:t> Stroke</a:t>
              </a:r>
            </a:p>
            <a:p>
              <a:pPr algn="ctr"/>
              <a:r>
                <a:rPr lang="en-IN" sz="1400" b="1" dirty="0">
                  <a:solidFill>
                    <a:schemeClr val="bg1"/>
                  </a:solidFill>
                  <a:latin typeface="Times New Roman" panose="02020603050405020304" pitchFamily="18" charset="0"/>
                  <a:cs typeface="Times New Roman" panose="02020603050405020304" pitchFamily="18" charset="0"/>
                </a:rPr>
                <a:t>    5%</a:t>
              </a:r>
            </a:p>
          </p:txBody>
        </p:sp>
        <p:sp>
          <p:nvSpPr>
            <p:cNvPr id="11" name="TextBox 10">
              <a:extLst>
                <a:ext uri="{FF2B5EF4-FFF2-40B4-BE49-F238E27FC236}">
                  <a16:creationId xmlns:a16="http://schemas.microsoft.com/office/drawing/2014/main" id="{BDBB6331-16FE-8191-3ECE-E9DFD7048613}"/>
                </a:ext>
              </a:extLst>
            </p:cNvPr>
            <p:cNvSpPr txBox="1"/>
            <p:nvPr/>
          </p:nvSpPr>
          <p:spPr>
            <a:xfrm>
              <a:off x="5271065" y="1096474"/>
              <a:ext cx="1224951" cy="584775"/>
            </a:xfrm>
            <a:prstGeom prst="rect">
              <a:avLst/>
            </a:prstGeom>
            <a:noFill/>
          </p:spPr>
          <p:txBody>
            <a:bodyPr wrap="none" rtlCol="0">
              <a:spAutoFit/>
            </a:bodyPr>
            <a:lstStyle/>
            <a:p>
              <a:r>
                <a:rPr lang="en-IN" sz="1400" b="1" dirty="0">
                  <a:solidFill>
                    <a:schemeClr val="bg1"/>
                  </a:solidFill>
                  <a:latin typeface="Times New Roman" panose="02020603050405020304" pitchFamily="18" charset="0"/>
                  <a:cs typeface="Times New Roman" panose="02020603050405020304" pitchFamily="18" charset="0"/>
                </a:rPr>
                <a:t>Other disease</a:t>
              </a:r>
            </a:p>
            <a:p>
              <a:pPr algn="ctr"/>
              <a:r>
                <a:rPr lang="en-IN" b="1" dirty="0">
                  <a:solidFill>
                    <a:schemeClr val="bg1"/>
                  </a:solidFill>
                  <a:latin typeface="Times New Roman" panose="02020603050405020304" pitchFamily="18" charset="0"/>
                  <a:cs typeface="Times New Roman" panose="02020603050405020304" pitchFamily="18" charset="0"/>
                </a:rPr>
                <a:t>21%</a:t>
              </a:r>
            </a:p>
          </p:txBody>
        </p:sp>
      </p:grpSp>
      <p:sp>
        <p:nvSpPr>
          <p:cNvPr id="13" name="TextBox 12">
            <a:extLst>
              <a:ext uri="{FF2B5EF4-FFF2-40B4-BE49-F238E27FC236}">
                <a16:creationId xmlns:a16="http://schemas.microsoft.com/office/drawing/2014/main" id="{439D0D1F-4B47-A441-44FA-5F48EAA007CD}"/>
              </a:ext>
            </a:extLst>
          </p:cNvPr>
          <p:cNvSpPr txBox="1"/>
          <p:nvPr/>
        </p:nvSpPr>
        <p:spPr>
          <a:xfrm>
            <a:off x="2638357" y="6439916"/>
            <a:ext cx="719898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1. Global disease impact: percentages of people affected worldwide.</a:t>
            </a:r>
          </a:p>
        </p:txBody>
      </p:sp>
    </p:spTree>
    <p:extLst>
      <p:ext uri="{BB962C8B-B14F-4D97-AF65-F5344CB8AC3E}">
        <p14:creationId xmlns:p14="http://schemas.microsoft.com/office/powerpoint/2010/main" val="171533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48A026-D140-105C-15DC-2993B623195D}"/>
              </a:ext>
            </a:extLst>
          </p:cNvPr>
          <p:cNvSpPr txBox="1">
            <a:spLocks/>
          </p:cNvSpPr>
          <p:nvPr/>
        </p:nvSpPr>
        <p:spPr>
          <a:xfrm>
            <a:off x="838200" y="365125"/>
            <a:ext cx="1972555" cy="6577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Times New Roman" panose="02020603050405020304" pitchFamily="18" charset="0"/>
                <a:cs typeface="Times New Roman" panose="02020603050405020304" pitchFamily="18" charset="0"/>
              </a:rPr>
              <a:t>Contd..</a:t>
            </a:r>
          </a:p>
        </p:txBody>
      </p:sp>
      <p:grpSp>
        <p:nvGrpSpPr>
          <p:cNvPr id="12" name="Group 11">
            <a:extLst>
              <a:ext uri="{FF2B5EF4-FFF2-40B4-BE49-F238E27FC236}">
                <a16:creationId xmlns:a16="http://schemas.microsoft.com/office/drawing/2014/main" id="{4F75678B-5011-EDD8-BB41-EEA3909A230A}"/>
              </a:ext>
            </a:extLst>
          </p:cNvPr>
          <p:cNvGrpSpPr/>
          <p:nvPr/>
        </p:nvGrpSpPr>
        <p:grpSpPr>
          <a:xfrm>
            <a:off x="3017147" y="583814"/>
            <a:ext cx="6157706" cy="5904854"/>
            <a:chOff x="2520166" y="0"/>
            <a:chExt cx="7151667" cy="6858000"/>
          </a:xfrm>
        </p:grpSpPr>
        <p:pic>
          <p:nvPicPr>
            <p:cNvPr id="13" name="Picture 12">
              <a:extLst>
                <a:ext uri="{FF2B5EF4-FFF2-40B4-BE49-F238E27FC236}">
                  <a16:creationId xmlns:a16="http://schemas.microsoft.com/office/drawing/2014/main" id="{86FDFCC4-F3B0-962D-DEA4-553CF2667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66" y="0"/>
              <a:ext cx="7151667" cy="6858000"/>
            </a:xfrm>
            <a:prstGeom prst="rect">
              <a:avLst/>
            </a:prstGeom>
          </p:spPr>
        </p:pic>
        <p:cxnSp>
          <p:nvCxnSpPr>
            <p:cNvPr id="14" name="Straight Connector 13">
              <a:extLst>
                <a:ext uri="{FF2B5EF4-FFF2-40B4-BE49-F238E27FC236}">
                  <a16:creationId xmlns:a16="http://schemas.microsoft.com/office/drawing/2014/main" id="{3E536C04-64C3-6AA1-AE9C-E98299774614}"/>
                </a:ext>
              </a:extLst>
            </p:cNvPr>
            <p:cNvCxnSpPr/>
            <p:nvPr/>
          </p:nvCxnSpPr>
          <p:spPr>
            <a:xfrm flipH="1">
              <a:off x="3832412" y="4343400"/>
              <a:ext cx="1438835" cy="403412"/>
            </a:xfrm>
            <a:prstGeom prst="line">
              <a:avLst/>
            </a:prstGeom>
            <a:ln w="1905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2212ED3-1BED-2988-1B69-A258C7EFA318}"/>
                </a:ext>
              </a:extLst>
            </p:cNvPr>
            <p:cNvSpPr txBox="1"/>
            <p:nvPr/>
          </p:nvSpPr>
          <p:spPr>
            <a:xfrm>
              <a:off x="2891117" y="4423646"/>
              <a:ext cx="1038426" cy="646331"/>
            </a:xfrm>
            <a:prstGeom prst="rect">
              <a:avLst/>
            </a:prstGeom>
            <a:noFill/>
          </p:spPr>
          <p:txBody>
            <a:bodyPr wrap="none" rtlCol="0">
              <a:spAutoFit/>
            </a:bodyPr>
            <a:lstStyle/>
            <a:p>
              <a:r>
                <a:rPr lang="en-IN" b="1" dirty="0"/>
                <a:t>Tricuspid</a:t>
              </a:r>
            </a:p>
            <a:p>
              <a:r>
                <a:rPr lang="en-IN" b="1" dirty="0"/>
                <a:t>valve</a:t>
              </a:r>
            </a:p>
          </p:txBody>
        </p:sp>
        <p:cxnSp>
          <p:nvCxnSpPr>
            <p:cNvPr id="16" name="Straight Connector 15">
              <a:extLst>
                <a:ext uri="{FF2B5EF4-FFF2-40B4-BE49-F238E27FC236}">
                  <a16:creationId xmlns:a16="http://schemas.microsoft.com/office/drawing/2014/main" id="{1BA4FDD7-2601-53EC-BE52-53296FE46F18}"/>
                </a:ext>
              </a:extLst>
            </p:cNvPr>
            <p:cNvCxnSpPr/>
            <p:nvPr/>
          </p:nvCxnSpPr>
          <p:spPr>
            <a:xfrm flipH="1" flipV="1">
              <a:off x="3929543" y="1156447"/>
              <a:ext cx="622286" cy="699247"/>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0B48C66-DD81-3196-391F-8FCA249323B5}"/>
                </a:ext>
              </a:extLst>
            </p:cNvPr>
            <p:cNvSpPr txBox="1"/>
            <p:nvPr/>
          </p:nvSpPr>
          <p:spPr>
            <a:xfrm>
              <a:off x="3172707" y="554799"/>
              <a:ext cx="1139414" cy="646331"/>
            </a:xfrm>
            <a:prstGeom prst="rect">
              <a:avLst/>
            </a:prstGeom>
            <a:noFill/>
          </p:spPr>
          <p:txBody>
            <a:bodyPr wrap="none" rtlCol="0">
              <a:spAutoFit/>
            </a:bodyPr>
            <a:lstStyle/>
            <a:p>
              <a:r>
                <a:rPr lang="en-IN" b="1" dirty="0"/>
                <a:t>Superior</a:t>
              </a:r>
            </a:p>
            <a:p>
              <a:r>
                <a:rPr lang="en-IN" b="1" dirty="0"/>
                <a:t>Vena cava</a:t>
              </a:r>
            </a:p>
          </p:txBody>
        </p:sp>
      </p:grpSp>
      <p:sp>
        <p:nvSpPr>
          <p:cNvPr id="2" name="TextBox 1">
            <a:extLst>
              <a:ext uri="{FF2B5EF4-FFF2-40B4-BE49-F238E27FC236}">
                <a16:creationId xmlns:a16="http://schemas.microsoft.com/office/drawing/2014/main" id="{9D5B1598-1FAA-FC79-425F-A4AAAFBD32AF}"/>
              </a:ext>
            </a:extLst>
          </p:cNvPr>
          <p:cNvSpPr txBox="1"/>
          <p:nvPr/>
        </p:nvSpPr>
        <p:spPr>
          <a:xfrm>
            <a:off x="5335920" y="6488668"/>
            <a:ext cx="237577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2. Human Heart.</a:t>
            </a:r>
          </a:p>
        </p:txBody>
      </p:sp>
    </p:spTree>
    <p:extLst>
      <p:ext uri="{BB962C8B-B14F-4D97-AF65-F5344CB8AC3E}">
        <p14:creationId xmlns:p14="http://schemas.microsoft.com/office/powerpoint/2010/main" val="419480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48A026-D140-105C-15DC-2993B623195D}"/>
              </a:ext>
            </a:extLst>
          </p:cNvPr>
          <p:cNvSpPr txBox="1">
            <a:spLocks/>
          </p:cNvSpPr>
          <p:nvPr/>
        </p:nvSpPr>
        <p:spPr>
          <a:xfrm>
            <a:off x="838201" y="365125"/>
            <a:ext cx="1854758" cy="6577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Times New Roman" panose="02020603050405020304" pitchFamily="18" charset="0"/>
                <a:cs typeface="Times New Roman" panose="02020603050405020304" pitchFamily="18" charset="0"/>
              </a:rPr>
              <a:t>Contd..</a:t>
            </a:r>
          </a:p>
        </p:txBody>
      </p:sp>
      <p:grpSp>
        <p:nvGrpSpPr>
          <p:cNvPr id="12" name="Group 11">
            <a:extLst>
              <a:ext uri="{FF2B5EF4-FFF2-40B4-BE49-F238E27FC236}">
                <a16:creationId xmlns:a16="http://schemas.microsoft.com/office/drawing/2014/main" id="{39780D97-D987-21B7-FA39-06982A2F4D41}"/>
              </a:ext>
            </a:extLst>
          </p:cNvPr>
          <p:cNvGrpSpPr/>
          <p:nvPr/>
        </p:nvGrpSpPr>
        <p:grpSpPr>
          <a:xfrm>
            <a:off x="2291244" y="365125"/>
            <a:ext cx="7308061" cy="5609992"/>
            <a:chOff x="2557161" y="489193"/>
            <a:chExt cx="7308061" cy="5609992"/>
          </a:xfrm>
        </p:grpSpPr>
        <p:pic>
          <p:nvPicPr>
            <p:cNvPr id="13" name="Picture 12">
              <a:extLst>
                <a:ext uri="{FF2B5EF4-FFF2-40B4-BE49-F238E27FC236}">
                  <a16:creationId xmlns:a16="http://schemas.microsoft.com/office/drawing/2014/main" id="{61EBDDEA-4A07-FECD-2D54-1AEB73C1F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505" y="489193"/>
              <a:ext cx="5609992" cy="5609992"/>
            </a:xfrm>
            <a:prstGeom prst="rect">
              <a:avLst/>
            </a:prstGeom>
          </p:spPr>
        </p:pic>
        <p:sp>
          <p:nvSpPr>
            <p:cNvPr id="14" name="TextBox 13">
              <a:extLst>
                <a:ext uri="{FF2B5EF4-FFF2-40B4-BE49-F238E27FC236}">
                  <a16:creationId xmlns:a16="http://schemas.microsoft.com/office/drawing/2014/main" id="{BBB33B59-F3F2-1173-1697-F13B7AE82501}"/>
                </a:ext>
              </a:extLst>
            </p:cNvPr>
            <p:cNvSpPr txBox="1"/>
            <p:nvPr/>
          </p:nvSpPr>
          <p:spPr>
            <a:xfrm>
              <a:off x="3440148" y="747345"/>
              <a:ext cx="1242649" cy="584775"/>
            </a:xfrm>
            <a:prstGeom prst="rect">
              <a:avLst/>
            </a:prstGeom>
            <a:noFill/>
          </p:spPr>
          <p:txBody>
            <a:bodyPr wrap="none" rtlCol="0">
              <a:spAutoFit/>
            </a:bodyPr>
            <a:lstStyle/>
            <a:p>
              <a:pPr algn="ctr"/>
              <a:r>
                <a:rPr lang="en-IN" sz="1600" dirty="0">
                  <a:latin typeface="Times New Roman" panose="02020603050405020304" pitchFamily="18" charset="0"/>
                  <a:cs typeface="Times New Roman" panose="02020603050405020304" pitchFamily="18" charset="0"/>
                </a:rPr>
                <a:t>Coronary </a:t>
              </a:r>
            </a:p>
            <a:p>
              <a:pPr algn="ctr"/>
              <a:r>
                <a:rPr lang="en-IN" sz="1600" dirty="0">
                  <a:latin typeface="Times New Roman" panose="02020603050405020304" pitchFamily="18" charset="0"/>
                  <a:cs typeface="Times New Roman" panose="02020603050405020304" pitchFamily="18" charset="0"/>
                </a:rPr>
                <a:t>heart disease</a:t>
              </a:r>
            </a:p>
          </p:txBody>
        </p:sp>
        <p:sp>
          <p:nvSpPr>
            <p:cNvPr id="15" name="TextBox 14">
              <a:extLst>
                <a:ext uri="{FF2B5EF4-FFF2-40B4-BE49-F238E27FC236}">
                  <a16:creationId xmlns:a16="http://schemas.microsoft.com/office/drawing/2014/main" id="{B37C52E0-ED75-E022-911C-72B7F7B0805D}"/>
                </a:ext>
              </a:extLst>
            </p:cNvPr>
            <p:cNvSpPr txBox="1"/>
            <p:nvPr/>
          </p:nvSpPr>
          <p:spPr>
            <a:xfrm>
              <a:off x="7309807" y="870456"/>
              <a:ext cx="1184941" cy="338554"/>
            </a:xfrm>
            <a:prstGeom prst="rect">
              <a:avLst/>
            </a:prstGeom>
            <a:noFill/>
          </p:spPr>
          <p:txBody>
            <a:bodyPr wrap="none" rtlCol="0">
              <a:spAutoFit/>
            </a:bodyPr>
            <a:lstStyle/>
            <a:p>
              <a:pPr algn="ctr"/>
              <a:r>
                <a:rPr lang="en-IN" sz="1600" dirty="0">
                  <a:latin typeface="Times New Roman" panose="02020603050405020304" pitchFamily="18" charset="0"/>
                  <a:cs typeface="Times New Roman" panose="02020603050405020304" pitchFamily="18" charset="0"/>
                </a:rPr>
                <a:t>Heart attack</a:t>
              </a:r>
            </a:p>
          </p:txBody>
        </p:sp>
        <p:sp>
          <p:nvSpPr>
            <p:cNvPr id="16" name="TextBox 15">
              <a:extLst>
                <a:ext uri="{FF2B5EF4-FFF2-40B4-BE49-F238E27FC236}">
                  <a16:creationId xmlns:a16="http://schemas.microsoft.com/office/drawing/2014/main" id="{CCF0E1A2-53DE-716C-13B8-4834A821A6CA}"/>
                </a:ext>
              </a:extLst>
            </p:cNvPr>
            <p:cNvSpPr txBox="1"/>
            <p:nvPr/>
          </p:nvSpPr>
          <p:spPr>
            <a:xfrm>
              <a:off x="8633795" y="2162944"/>
              <a:ext cx="1231427" cy="338554"/>
            </a:xfrm>
            <a:prstGeom prst="rect">
              <a:avLst/>
            </a:prstGeom>
            <a:noFill/>
          </p:spPr>
          <p:txBody>
            <a:bodyPr wrap="none" rtlCol="0">
              <a:spAutoFit/>
            </a:bodyPr>
            <a:lstStyle/>
            <a:p>
              <a:pPr algn="ctr"/>
              <a:r>
                <a:rPr lang="en-IN" sz="1600" dirty="0">
                  <a:latin typeface="Times New Roman" panose="02020603050405020304" pitchFamily="18" charset="0"/>
                  <a:cs typeface="Times New Roman" panose="02020603050405020304" pitchFamily="18" charset="0"/>
                </a:rPr>
                <a:t>Heart failure</a:t>
              </a:r>
            </a:p>
          </p:txBody>
        </p:sp>
        <p:sp>
          <p:nvSpPr>
            <p:cNvPr id="17" name="TextBox 16">
              <a:extLst>
                <a:ext uri="{FF2B5EF4-FFF2-40B4-BE49-F238E27FC236}">
                  <a16:creationId xmlns:a16="http://schemas.microsoft.com/office/drawing/2014/main" id="{C5E1B865-020C-C88D-7935-59CC9949297C}"/>
                </a:ext>
              </a:extLst>
            </p:cNvPr>
            <p:cNvSpPr txBox="1"/>
            <p:nvPr/>
          </p:nvSpPr>
          <p:spPr>
            <a:xfrm>
              <a:off x="8633795" y="3888482"/>
              <a:ext cx="1007006" cy="584775"/>
            </a:xfrm>
            <a:prstGeom prst="rect">
              <a:avLst/>
            </a:prstGeom>
            <a:noFill/>
          </p:spPr>
          <p:txBody>
            <a:bodyPr wrap="none" rtlCol="0">
              <a:spAutoFit/>
            </a:bodyPr>
            <a:lstStyle/>
            <a:p>
              <a:pPr algn="ctr"/>
              <a:r>
                <a:rPr lang="en-IN" sz="1600" dirty="0">
                  <a:latin typeface="Times New Roman" panose="02020603050405020304" pitchFamily="18" charset="0"/>
                  <a:cs typeface="Times New Roman" panose="02020603050405020304" pitchFamily="18" charset="0"/>
                </a:rPr>
                <a:t>Cardio </a:t>
              </a:r>
            </a:p>
            <a:p>
              <a:pPr algn="ctr"/>
              <a:r>
                <a:rPr lang="en-IN" sz="1600" dirty="0">
                  <a:latin typeface="Times New Roman" panose="02020603050405020304" pitchFamily="18" charset="0"/>
                  <a:cs typeface="Times New Roman" panose="02020603050405020304" pitchFamily="18" charset="0"/>
                </a:rPr>
                <a:t>myopathy</a:t>
              </a:r>
            </a:p>
          </p:txBody>
        </p:sp>
        <p:sp>
          <p:nvSpPr>
            <p:cNvPr id="18" name="TextBox 17">
              <a:extLst>
                <a:ext uri="{FF2B5EF4-FFF2-40B4-BE49-F238E27FC236}">
                  <a16:creationId xmlns:a16="http://schemas.microsoft.com/office/drawing/2014/main" id="{0A80F29A-1928-B0F2-8CF5-1EEE80FD7D6C}"/>
                </a:ext>
              </a:extLst>
            </p:cNvPr>
            <p:cNvSpPr txBox="1"/>
            <p:nvPr/>
          </p:nvSpPr>
          <p:spPr>
            <a:xfrm>
              <a:off x="7280953" y="5473315"/>
              <a:ext cx="1242648" cy="584775"/>
            </a:xfrm>
            <a:prstGeom prst="rect">
              <a:avLst/>
            </a:prstGeom>
            <a:noFill/>
          </p:spPr>
          <p:txBody>
            <a:bodyPr wrap="none" rtlCol="0">
              <a:spAutoFit/>
            </a:bodyPr>
            <a:lstStyle/>
            <a:p>
              <a:pPr algn="ctr"/>
              <a:r>
                <a:rPr lang="en-IN" sz="1600" dirty="0">
                  <a:latin typeface="Times New Roman" panose="02020603050405020304" pitchFamily="18" charset="0"/>
                  <a:cs typeface="Times New Roman" panose="02020603050405020304" pitchFamily="18" charset="0"/>
                </a:rPr>
                <a:t>Rheumatic </a:t>
              </a:r>
            </a:p>
            <a:p>
              <a:pPr algn="ctr"/>
              <a:r>
                <a:rPr lang="en-IN" sz="1600" dirty="0">
                  <a:latin typeface="Times New Roman" panose="02020603050405020304" pitchFamily="18" charset="0"/>
                  <a:cs typeface="Times New Roman" panose="02020603050405020304" pitchFamily="18" charset="0"/>
                </a:rPr>
                <a:t>heart disease</a:t>
              </a:r>
            </a:p>
          </p:txBody>
        </p:sp>
        <p:sp>
          <p:nvSpPr>
            <p:cNvPr id="19" name="TextBox 18">
              <a:extLst>
                <a:ext uri="{FF2B5EF4-FFF2-40B4-BE49-F238E27FC236}">
                  <a16:creationId xmlns:a16="http://schemas.microsoft.com/office/drawing/2014/main" id="{BC843BC9-CF07-9233-FAD0-DDB459F2BC26}"/>
                </a:ext>
              </a:extLst>
            </p:cNvPr>
            <p:cNvSpPr txBox="1"/>
            <p:nvPr/>
          </p:nvSpPr>
          <p:spPr>
            <a:xfrm>
              <a:off x="3537932" y="5515225"/>
              <a:ext cx="1144865" cy="338554"/>
            </a:xfrm>
            <a:prstGeom prst="rect">
              <a:avLst/>
            </a:prstGeom>
            <a:noFill/>
          </p:spPr>
          <p:txBody>
            <a:bodyPr wrap="none" rtlCol="0">
              <a:spAutoFit/>
            </a:bodyPr>
            <a:lstStyle/>
            <a:p>
              <a:pPr algn="ctr"/>
              <a:r>
                <a:rPr lang="en-IN" sz="1600" dirty="0">
                  <a:latin typeface="Times New Roman" panose="02020603050405020304" pitchFamily="18" charset="0"/>
                  <a:cs typeface="Times New Roman" panose="02020603050405020304" pitchFamily="18" charset="0"/>
                </a:rPr>
                <a:t>Arrhythmia</a:t>
              </a:r>
            </a:p>
          </p:txBody>
        </p:sp>
        <p:sp>
          <p:nvSpPr>
            <p:cNvPr id="20" name="TextBox 19">
              <a:extLst>
                <a:ext uri="{FF2B5EF4-FFF2-40B4-BE49-F238E27FC236}">
                  <a16:creationId xmlns:a16="http://schemas.microsoft.com/office/drawing/2014/main" id="{D900A650-353E-4D8E-01AD-C51BB4B120DF}"/>
                </a:ext>
              </a:extLst>
            </p:cNvPr>
            <p:cNvSpPr txBox="1"/>
            <p:nvPr/>
          </p:nvSpPr>
          <p:spPr>
            <a:xfrm>
              <a:off x="2660783" y="2259228"/>
              <a:ext cx="721672"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Stroke</a:t>
              </a:r>
            </a:p>
          </p:txBody>
        </p:sp>
        <p:sp>
          <p:nvSpPr>
            <p:cNvPr id="21" name="TextBox 20">
              <a:extLst>
                <a:ext uri="{FF2B5EF4-FFF2-40B4-BE49-F238E27FC236}">
                  <a16:creationId xmlns:a16="http://schemas.microsoft.com/office/drawing/2014/main" id="{080973A5-F638-6874-0A3E-3FA517D594EE}"/>
                </a:ext>
              </a:extLst>
            </p:cNvPr>
            <p:cNvSpPr txBox="1"/>
            <p:nvPr/>
          </p:nvSpPr>
          <p:spPr>
            <a:xfrm>
              <a:off x="2557161" y="3889820"/>
              <a:ext cx="840295" cy="584775"/>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Angina </a:t>
              </a:r>
            </a:p>
            <a:p>
              <a:r>
                <a:rPr lang="en-IN" sz="1600" dirty="0">
                  <a:latin typeface="Times New Roman" panose="02020603050405020304" pitchFamily="18" charset="0"/>
                  <a:cs typeface="Times New Roman" panose="02020603050405020304" pitchFamily="18" charset="0"/>
                </a:rPr>
                <a:t>pectoris</a:t>
              </a:r>
            </a:p>
          </p:txBody>
        </p:sp>
      </p:grpSp>
      <p:sp>
        <p:nvSpPr>
          <p:cNvPr id="2" name="TextBox 1">
            <a:extLst>
              <a:ext uri="{FF2B5EF4-FFF2-40B4-BE49-F238E27FC236}">
                <a16:creationId xmlns:a16="http://schemas.microsoft.com/office/drawing/2014/main" id="{045D0E36-8CA4-2A84-B3E5-F243FC0C43D2}"/>
              </a:ext>
            </a:extLst>
          </p:cNvPr>
          <p:cNvSpPr txBox="1"/>
          <p:nvPr/>
        </p:nvSpPr>
        <p:spPr>
          <a:xfrm>
            <a:off x="3627699" y="6457069"/>
            <a:ext cx="515455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3. Different cardiovascular </a:t>
            </a:r>
            <a:r>
              <a:rPr lang="en-US" dirty="0">
                <a:latin typeface="Times New Roman" panose="02020603050405020304" pitchFamily="18" charset="0"/>
                <a:cs typeface="Times New Roman" panose="02020603050405020304" pitchFamily="18" charset="0"/>
              </a:rPr>
              <a:t>disease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8089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48A026-D140-105C-15DC-2993B623195D}"/>
              </a:ext>
            </a:extLst>
          </p:cNvPr>
          <p:cNvSpPr txBox="1">
            <a:spLocks/>
          </p:cNvSpPr>
          <p:nvPr/>
        </p:nvSpPr>
        <p:spPr>
          <a:xfrm>
            <a:off x="838200" y="365125"/>
            <a:ext cx="8057827" cy="6577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Times New Roman" panose="02020603050405020304" pitchFamily="18" charset="0"/>
                <a:cs typeface="Times New Roman" panose="02020603050405020304" pitchFamily="18" charset="0"/>
              </a:rPr>
              <a:t>Heart locations &amp; Signal representations</a:t>
            </a:r>
          </a:p>
        </p:txBody>
      </p:sp>
      <p:grpSp>
        <p:nvGrpSpPr>
          <p:cNvPr id="2" name="Group 1">
            <a:extLst>
              <a:ext uri="{FF2B5EF4-FFF2-40B4-BE49-F238E27FC236}">
                <a16:creationId xmlns:a16="http://schemas.microsoft.com/office/drawing/2014/main" id="{36EA15B4-0CB5-B8D0-5B37-2026D1851766}"/>
              </a:ext>
            </a:extLst>
          </p:cNvPr>
          <p:cNvGrpSpPr/>
          <p:nvPr/>
        </p:nvGrpSpPr>
        <p:grpSpPr>
          <a:xfrm>
            <a:off x="525453" y="1587446"/>
            <a:ext cx="11141093" cy="3987312"/>
            <a:chOff x="512722" y="1323974"/>
            <a:chExt cx="11141093" cy="3987312"/>
          </a:xfrm>
        </p:grpSpPr>
        <p:grpSp>
          <p:nvGrpSpPr>
            <p:cNvPr id="5" name="Group 4">
              <a:extLst>
                <a:ext uri="{FF2B5EF4-FFF2-40B4-BE49-F238E27FC236}">
                  <a16:creationId xmlns:a16="http://schemas.microsoft.com/office/drawing/2014/main" id="{30A76940-ACFF-4D50-F3FB-71B404CAB89E}"/>
                </a:ext>
              </a:extLst>
            </p:cNvPr>
            <p:cNvGrpSpPr/>
            <p:nvPr/>
          </p:nvGrpSpPr>
          <p:grpSpPr>
            <a:xfrm>
              <a:off x="512722" y="1323974"/>
              <a:ext cx="11141093" cy="3987312"/>
              <a:chOff x="512722" y="1323974"/>
              <a:chExt cx="11141093" cy="3987312"/>
            </a:xfrm>
          </p:grpSpPr>
          <p:grpSp>
            <p:nvGrpSpPr>
              <p:cNvPr id="10" name="Group 9">
                <a:extLst>
                  <a:ext uri="{FF2B5EF4-FFF2-40B4-BE49-F238E27FC236}">
                    <a16:creationId xmlns:a16="http://schemas.microsoft.com/office/drawing/2014/main" id="{94A225A9-8FD0-AF07-DB7C-20157837206D}"/>
                  </a:ext>
                </a:extLst>
              </p:cNvPr>
              <p:cNvGrpSpPr/>
              <p:nvPr/>
            </p:nvGrpSpPr>
            <p:grpSpPr>
              <a:xfrm>
                <a:off x="512722" y="1323974"/>
                <a:ext cx="3411577" cy="3714751"/>
                <a:chOff x="1979573" y="1247774"/>
                <a:chExt cx="3352800" cy="3714751"/>
              </a:xfrm>
            </p:grpSpPr>
            <p:pic>
              <p:nvPicPr>
                <p:cNvPr id="48" name="Picture 47">
                  <a:extLst>
                    <a:ext uri="{FF2B5EF4-FFF2-40B4-BE49-F238E27FC236}">
                      <a16:creationId xmlns:a16="http://schemas.microsoft.com/office/drawing/2014/main" id="{E8E22535-B3F2-B8F7-BF47-1B8E6D12894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56" b="1443"/>
                <a:stretch/>
              </p:blipFill>
              <p:spPr>
                <a:xfrm>
                  <a:off x="1979573" y="1247774"/>
                  <a:ext cx="3352800" cy="3714751"/>
                </a:xfrm>
                <a:prstGeom prst="rect">
                  <a:avLst/>
                </a:prstGeom>
              </p:spPr>
            </p:pic>
            <p:sp>
              <p:nvSpPr>
                <p:cNvPr id="49" name="Rectangle 48">
                  <a:extLst>
                    <a:ext uri="{FF2B5EF4-FFF2-40B4-BE49-F238E27FC236}">
                      <a16:creationId xmlns:a16="http://schemas.microsoft.com/office/drawing/2014/main" id="{33CE00F6-5A34-31D6-1FFE-771E3130B52D}"/>
                    </a:ext>
                  </a:extLst>
                </p:cNvPr>
                <p:cNvSpPr/>
                <p:nvPr/>
              </p:nvSpPr>
              <p:spPr>
                <a:xfrm>
                  <a:off x="3467486" y="2600325"/>
                  <a:ext cx="850526" cy="1047748"/>
                </a:xfrm>
                <a:prstGeom prst="rect">
                  <a:avLst/>
                </a:prstGeom>
                <a:blipFill dpi="0" rotWithShape="1">
                  <a:blip r:embed="rId3" cstate="print">
                    <a:alphaModFix amt="55000"/>
                    <a:extLst>
                      <a:ext uri="{28A0092B-C50C-407E-A947-70E740481C1C}">
                        <a14:useLocalDpi xmlns:a14="http://schemas.microsoft.com/office/drawing/2010/main" val="0"/>
                      </a:ext>
                    </a:extLst>
                  </a:blip>
                  <a:srcRect/>
                  <a:stretch>
                    <a:fillRect l="-10378" t="-5484" r="-10378" b="-85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Picture 49">
                  <a:extLst>
                    <a:ext uri="{FF2B5EF4-FFF2-40B4-BE49-F238E27FC236}">
                      <a16:creationId xmlns:a16="http://schemas.microsoft.com/office/drawing/2014/main" id="{18B205AE-5B55-4384-EF71-1ACC55BB16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452568">
                  <a:off x="3737057" y="2902294"/>
                  <a:ext cx="1288218" cy="980238"/>
                </a:xfrm>
                <a:prstGeom prst="rect">
                  <a:avLst/>
                </a:prstGeom>
              </p:spPr>
            </p:pic>
          </p:grpSp>
          <p:grpSp>
            <p:nvGrpSpPr>
              <p:cNvPr id="11" name="Group 10">
                <a:extLst>
                  <a:ext uri="{FF2B5EF4-FFF2-40B4-BE49-F238E27FC236}">
                    <a16:creationId xmlns:a16="http://schemas.microsoft.com/office/drawing/2014/main" id="{06128848-026A-5FAA-3C2C-033E49824B7F}"/>
                  </a:ext>
                </a:extLst>
              </p:cNvPr>
              <p:cNvGrpSpPr/>
              <p:nvPr/>
            </p:nvGrpSpPr>
            <p:grpSpPr>
              <a:xfrm>
                <a:off x="4051030" y="1323974"/>
                <a:ext cx="7602785" cy="3987312"/>
                <a:chOff x="472353" y="949566"/>
                <a:chExt cx="10693878" cy="5189102"/>
              </a:xfrm>
            </p:grpSpPr>
            <p:pic>
              <p:nvPicPr>
                <p:cNvPr id="12" name="Picture 11">
                  <a:extLst>
                    <a:ext uri="{FF2B5EF4-FFF2-40B4-BE49-F238E27FC236}">
                      <a16:creationId xmlns:a16="http://schemas.microsoft.com/office/drawing/2014/main" id="{772093E9-F50E-B42B-9310-22DB89F09F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831" y="1290887"/>
                  <a:ext cx="10058400" cy="4050148"/>
                </a:xfrm>
                <a:prstGeom prst="rect">
                  <a:avLst/>
                </a:prstGeom>
              </p:spPr>
            </p:pic>
            <p:cxnSp>
              <p:nvCxnSpPr>
                <p:cNvPr id="13" name="Straight Connector 12">
                  <a:extLst>
                    <a:ext uri="{FF2B5EF4-FFF2-40B4-BE49-F238E27FC236}">
                      <a16:creationId xmlns:a16="http://schemas.microsoft.com/office/drawing/2014/main" id="{D0843757-8B39-B9D0-3BB4-7EC131C4D63D}"/>
                    </a:ext>
                  </a:extLst>
                </p:cNvPr>
                <p:cNvCxnSpPr/>
                <p:nvPr/>
              </p:nvCxnSpPr>
              <p:spPr>
                <a:xfrm>
                  <a:off x="1872760" y="949569"/>
                  <a:ext cx="0" cy="461889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E507115-49BC-00BA-E10D-B06670547C81}"/>
                    </a:ext>
                  </a:extLst>
                </p:cNvPr>
                <p:cNvCxnSpPr/>
                <p:nvPr/>
              </p:nvCxnSpPr>
              <p:spPr>
                <a:xfrm>
                  <a:off x="2728544" y="949569"/>
                  <a:ext cx="0" cy="461889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6A282AB-618D-5032-8C2A-638B4EE2EF3D}"/>
                    </a:ext>
                  </a:extLst>
                </p:cNvPr>
                <p:cNvCxnSpPr/>
                <p:nvPr/>
              </p:nvCxnSpPr>
              <p:spPr>
                <a:xfrm>
                  <a:off x="1181098" y="949569"/>
                  <a:ext cx="9894277"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7FF171F-2354-CD0D-2009-7FC8376DDE6C}"/>
                    </a:ext>
                  </a:extLst>
                </p:cNvPr>
                <p:cNvCxnSpPr/>
                <p:nvPr/>
              </p:nvCxnSpPr>
              <p:spPr>
                <a:xfrm>
                  <a:off x="1181098" y="5577254"/>
                  <a:ext cx="989427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C56B946-ACCF-C99E-3CF5-20334255019F}"/>
                    </a:ext>
                  </a:extLst>
                </p:cNvPr>
                <p:cNvCxnSpPr/>
                <p:nvPr/>
              </p:nvCxnSpPr>
              <p:spPr>
                <a:xfrm>
                  <a:off x="3812928" y="971346"/>
                  <a:ext cx="0" cy="461889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0F01600-96CF-4D33-416D-4DDABB3C31A6}"/>
                    </a:ext>
                  </a:extLst>
                </p:cNvPr>
                <p:cNvCxnSpPr/>
                <p:nvPr/>
              </p:nvCxnSpPr>
              <p:spPr>
                <a:xfrm>
                  <a:off x="7420705" y="980138"/>
                  <a:ext cx="0" cy="461889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0F2DA59-86FB-2117-E520-34426C2F2355}"/>
                    </a:ext>
                  </a:extLst>
                </p:cNvPr>
                <p:cNvCxnSpPr/>
                <p:nvPr/>
              </p:nvCxnSpPr>
              <p:spPr>
                <a:xfrm>
                  <a:off x="4598376" y="949568"/>
                  <a:ext cx="0" cy="461889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D564799-CB48-92AA-ACC8-7378FEE24908}"/>
                    </a:ext>
                  </a:extLst>
                </p:cNvPr>
                <p:cNvCxnSpPr/>
                <p:nvPr/>
              </p:nvCxnSpPr>
              <p:spPr>
                <a:xfrm>
                  <a:off x="8214950" y="971346"/>
                  <a:ext cx="0" cy="461889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488CE42-B78F-EF47-3827-1A9785785BDC}"/>
                    </a:ext>
                  </a:extLst>
                </p:cNvPr>
                <p:cNvCxnSpPr/>
                <p:nvPr/>
              </p:nvCxnSpPr>
              <p:spPr>
                <a:xfrm>
                  <a:off x="9299329" y="962553"/>
                  <a:ext cx="0" cy="461889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59AAD9F-8DA0-BCD1-AB08-93CFA6C896F5}"/>
                    </a:ext>
                  </a:extLst>
                </p:cNvPr>
                <p:cNvCxnSpPr/>
                <p:nvPr/>
              </p:nvCxnSpPr>
              <p:spPr>
                <a:xfrm>
                  <a:off x="9935306" y="949567"/>
                  <a:ext cx="0" cy="461889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530DE3F-03F6-B614-9F83-D982CDE7FE9F}"/>
                    </a:ext>
                  </a:extLst>
                </p:cNvPr>
                <p:cNvCxnSpPr/>
                <p:nvPr/>
              </p:nvCxnSpPr>
              <p:spPr>
                <a:xfrm>
                  <a:off x="1181098" y="962552"/>
                  <a:ext cx="0" cy="4618893"/>
                </a:xfrm>
                <a:prstGeom prst="line">
                  <a:avLst/>
                </a:prstGeom>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5B77920-B8B7-2F20-E037-F669D8DCD643}"/>
                    </a:ext>
                  </a:extLst>
                </p:cNvPr>
                <p:cNvCxnSpPr/>
                <p:nvPr/>
              </p:nvCxnSpPr>
              <p:spPr>
                <a:xfrm>
                  <a:off x="11075375" y="949566"/>
                  <a:ext cx="0" cy="4618893"/>
                </a:xfrm>
                <a:prstGeom prst="line">
                  <a:avLst/>
                </a:prstGeom>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57F8D57-43A5-BABA-F580-F4CD0A2D9FC7}"/>
                    </a:ext>
                  </a:extLst>
                </p:cNvPr>
                <p:cNvSpPr txBox="1"/>
                <p:nvPr/>
              </p:nvSpPr>
              <p:spPr>
                <a:xfrm>
                  <a:off x="1028883" y="5510491"/>
                  <a:ext cx="301686" cy="369332"/>
                </a:xfrm>
                <a:prstGeom prst="rect">
                  <a:avLst/>
                </a:prstGeom>
                <a:noFill/>
              </p:spPr>
              <p:txBody>
                <a:bodyPr wrap="none" rtlCol="0">
                  <a:spAutoFit/>
                </a:bodyPr>
                <a:lstStyle/>
                <a:p>
                  <a:r>
                    <a:rPr lang="en-IN" dirty="0"/>
                    <a:t>0</a:t>
                  </a:r>
                </a:p>
              </p:txBody>
            </p:sp>
            <p:sp>
              <p:nvSpPr>
                <p:cNvPr id="26" name="TextBox 25">
                  <a:extLst>
                    <a:ext uri="{FF2B5EF4-FFF2-40B4-BE49-F238E27FC236}">
                      <a16:creationId xmlns:a16="http://schemas.microsoft.com/office/drawing/2014/main" id="{2300571F-832E-C563-1B92-B89D67F673C5}"/>
                    </a:ext>
                  </a:extLst>
                </p:cNvPr>
                <p:cNvSpPr txBox="1"/>
                <p:nvPr/>
              </p:nvSpPr>
              <p:spPr>
                <a:xfrm rot="18900000">
                  <a:off x="472353" y="2075700"/>
                  <a:ext cx="570542" cy="369333"/>
                </a:xfrm>
                <a:prstGeom prst="rect">
                  <a:avLst/>
                </a:prstGeom>
                <a:noFill/>
              </p:spPr>
              <p:txBody>
                <a:bodyPr wrap="none" rtlCol="0">
                  <a:spAutoFit/>
                </a:bodyPr>
                <a:lstStyle/>
                <a:p>
                  <a:r>
                    <a:rPr lang="en-IN" dirty="0"/>
                    <a:t>PCG</a:t>
                  </a:r>
                </a:p>
              </p:txBody>
            </p:sp>
            <p:sp>
              <p:nvSpPr>
                <p:cNvPr id="27" name="TextBox 26">
                  <a:extLst>
                    <a:ext uri="{FF2B5EF4-FFF2-40B4-BE49-F238E27FC236}">
                      <a16:creationId xmlns:a16="http://schemas.microsoft.com/office/drawing/2014/main" id="{E46DC003-82F5-9E46-7B4E-961C75A2638F}"/>
                    </a:ext>
                  </a:extLst>
                </p:cNvPr>
                <p:cNvSpPr txBox="1"/>
                <p:nvPr/>
              </p:nvSpPr>
              <p:spPr>
                <a:xfrm rot="18900000">
                  <a:off x="502478" y="4689412"/>
                  <a:ext cx="561435" cy="369333"/>
                </a:xfrm>
                <a:prstGeom prst="rect">
                  <a:avLst/>
                </a:prstGeom>
                <a:noFill/>
              </p:spPr>
              <p:txBody>
                <a:bodyPr wrap="none" rtlCol="0">
                  <a:spAutoFit/>
                </a:bodyPr>
                <a:lstStyle/>
                <a:p>
                  <a:r>
                    <a:rPr lang="en-IN" dirty="0"/>
                    <a:t>ECG</a:t>
                  </a:r>
                </a:p>
              </p:txBody>
            </p:sp>
            <p:sp>
              <p:nvSpPr>
                <p:cNvPr id="28" name="TextBox 27">
                  <a:extLst>
                    <a:ext uri="{FF2B5EF4-FFF2-40B4-BE49-F238E27FC236}">
                      <a16:creationId xmlns:a16="http://schemas.microsoft.com/office/drawing/2014/main" id="{E0DD7279-7B83-3025-9D2A-0A8B23D7F776}"/>
                    </a:ext>
                  </a:extLst>
                </p:cNvPr>
                <p:cNvSpPr txBox="1"/>
                <p:nvPr/>
              </p:nvSpPr>
              <p:spPr>
                <a:xfrm>
                  <a:off x="2110066" y="988112"/>
                  <a:ext cx="407484" cy="369332"/>
                </a:xfrm>
                <a:prstGeom prst="rect">
                  <a:avLst/>
                </a:prstGeom>
                <a:noFill/>
              </p:spPr>
              <p:txBody>
                <a:bodyPr wrap="none" rtlCol="0">
                  <a:spAutoFit/>
                </a:bodyPr>
                <a:lstStyle/>
                <a:p>
                  <a:r>
                    <a:rPr lang="en-IN" dirty="0"/>
                    <a:t>S1</a:t>
                  </a:r>
                </a:p>
              </p:txBody>
            </p:sp>
            <p:sp>
              <p:nvSpPr>
                <p:cNvPr id="29" name="TextBox 28">
                  <a:extLst>
                    <a:ext uri="{FF2B5EF4-FFF2-40B4-BE49-F238E27FC236}">
                      <a16:creationId xmlns:a16="http://schemas.microsoft.com/office/drawing/2014/main" id="{0A37CDCA-943B-1CFF-23AE-FCEF355B8664}"/>
                    </a:ext>
                  </a:extLst>
                </p:cNvPr>
                <p:cNvSpPr txBox="1"/>
                <p:nvPr/>
              </p:nvSpPr>
              <p:spPr>
                <a:xfrm>
                  <a:off x="2861011" y="993385"/>
                  <a:ext cx="841769" cy="369332"/>
                </a:xfrm>
                <a:prstGeom prst="rect">
                  <a:avLst/>
                </a:prstGeom>
                <a:noFill/>
              </p:spPr>
              <p:txBody>
                <a:bodyPr wrap="none" rtlCol="0">
                  <a:spAutoFit/>
                </a:bodyPr>
                <a:lstStyle/>
                <a:p>
                  <a:r>
                    <a:rPr lang="en-IN" dirty="0"/>
                    <a:t>Systole</a:t>
                  </a:r>
                </a:p>
              </p:txBody>
            </p:sp>
            <p:sp>
              <p:nvSpPr>
                <p:cNvPr id="30" name="TextBox 29">
                  <a:extLst>
                    <a:ext uri="{FF2B5EF4-FFF2-40B4-BE49-F238E27FC236}">
                      <a16:creationId xmlns:a16="http://schemas.microsoft.com/office/drawing/2014/main" id="{3BD8E694-534E-2B08-2F0D-1836C19DE28C}"/>
                    </a:ext>
                  </a:extLst>
                </p:cNvPr>
                <p:cNvSpPr txBox="1"/>
                <p:nvPr/>
              </p:nvSpPr>
              <p:spPr>
                <a:xfrm>
                  <a:off x="4041421" y="982373"/>
                  <a:ext cx="407484" cy="369332"/>
                </a:xfrm>
                <a:prstGeom prst="rect">
                  <a:avLst/>
                </a:prstGeom>
                <a:noFill/>
              </p:spPr>
              <p:txBody>
                <a:bodyPr wrap="none" rtlCol="0">
                  <a:spAutoFit/>
                </a:bodyPr>
                <a:lstStyle/>
                <a:p>
                  <a:r>
                    <a:rPr lang="en-IN" dirty="0"/>
                    <a:t>S2</a:t>
                  </a:r>
                </a:p>
              </p:txBody>
            </p:sp>
            <p:sp>
              <p:nvSpPr>
                <p:cNvPr id="31" name="TextBox 30">
                  <a:extLst>
                    <a:ext uri="{FF2B5EF4-FFF2-40B4-BE49-F238E27FC236}">
                      <a16:creationId xmlns:a16="http://schemas.microsoft.com/office/drawing/2014/main" id="{5BC6A754-DF5D-4649-3FEE-12C7597618EC}"/>
                    </a:ext>
                  </a:extLst>
                </p:cNvPr>
                <p:cNvSpPr txBox="1"/>
                <p:nvPr/>
              </p:nvSpPr>
              <p:spPr>
                <a:xfrm>
                  <a:off x="5705585" y="988112"/>
                  <a:ext cx="942887" cy="369332"/>
                </a:xfrm>
                <a:prstGeom prst="rect">
                  <a:avLst/>
                </a:prstGeom>
                <a:noFill/>
              </p:spPr>
              <p:txBody>
                <a:bodyPr wrap="none" rtlCol="0">
                  <a:spAutoFit/>
                </a:bodyPr>
                <a:lstStyle/>
                <a:p>
                  <a:r>
                    <a:rPr lang="en-IN" dirty="0"/>
                    <a:t>Diastole</a:t>
                  </a:r>
                </a:p>
              </p:txBody>
            </p:sp>
            <p:sp>
              <p:nvSpPr>
                <p:cNvPr id="32" name="TextBox 31">
                  <a:extLst>
                    <a:ext uri="{FF2B5EF4-FFF2-40B4-BE49-F238E27FC236}">
                      <a16:creationId xmlns:a16="http://schemas.microsoft.com/office/drawing/2014/main" id="{EAD2F80B-0D49-6263-4E01-CCD08B2858EE}"/>
                    </a:ext>
                  </a:extLst>
                </p:cNvPr>
                <p:cNvSpPr txBox="1"/>
                <p:nvPr/>
              </p:nvSpPr>
              <p:spPr>
                <a:xfrm>
                  <a:off x="7557144" y="988112"/>
                  <a:ext cx="407484" cy="369332"/>
                </a:xfrm>
                <a:prstGeom prst="rect">
                  <a:avLst/>
                </a:prstGeom>
                <a:noFill/>
              </p:spPr>
              <p:txBody>
                <a:bodyPr wrap="none" rtlCol="0">
                  <a:spAutoFit/>
                </a:bodyPr>
                <a:lstStyle/>
                <a:p>
                  <a:r>
                    <a:rPr lang="en-IN" dirty="0"/>
                    <a:t>S1</a:t>
                  </a:r>
                </a:p>
              </p:txBody>
            </p:sp>
            <p:sp>
              <p:nvSpPr>
                <p:cNvPr id="33" name="TextBox 32">
                  <a:extLst>
                    <a:ext uri="{FF2B5EF4-FFF2-40B4-BE49-F238E27FC236}">
                      <a16:creationId xmlns:a16="http://schemas.microsoft.com/office/drawing/2014/main" id="{0F70DBC3-DC73-0BAA-D4C5-CE427EE66E10}"/>
                    </a:ext>
                  </a:extLst>
                </p:cNvPr>
                <p:cNvSpPr txBox="1"/>
                <p:nvPr/>
              </p:nvSpPr>
              <p:spPr>
                <a:xfrm>
                  <a:off x="8308089" y="993385"/>
                  <a:ext cx="841769" cy="369332"/>
                </a:xfrm>
                <a:prstGeom prst="rect">
                  <a:avLst/>
                </a:prstGeom>
                <a:noFill/>
              </p:spPr>
              <p:txBody>
                <a:bodyPr wrap="none" rtlCol="0">
                  <a:spAutoFit/>
                </a:bodyPr>
                <a:lstStyle/>
                <a:p>
                  <a:r>
                    <a:rPr lang="en-IN" dirty="0"/>
                    <a:t>Systole</a:t>
                  </a:r>
                </a:p>
              </p:txBody>
            </p:sp>
            <p:sp>
              <p:nvSpPr>
                <p:cNvPr id="34" name="TextBox 33">
                  <a:extLst>
                    <a:ext uri="{FF2B5EF4-FFF2-40B4-BE49-F238E27FC236}">
                      <a16:creationId xmlns:a16="http://schemas.microsoft.com/office/drawing/2014/main" id="{3781B47B-2046-7698-B1A6-2EB90D866A88}"/>
                    </a:ext>
                  </a:extLst>
                </p:cNvPr>
                <p:cNvSpPr txBox="1"/>
                <p:nvPr/>
              </p:nvSpPr>
              <p:spPr>
                <a:xfrm>
                  <a:off x="9488499" y="982373"/>
                  <a:ext cx="407484" cy="369332"/>
                </a:xfrm>
                <a:prstGeom prst="rect">
                  <a:avLst/>
                </a:prstGeom>
                <a:noFill/>
              </p:spPr>
              <p:txBody>
                <a:bodyPr wrap="none" rtlCol="0">
                  <a:spAutoFit/>
                </a:bodyPr>
                <a:lstStyle/>
                <a:p>
                  <a:r>
                    <a:rPr lang="en-IN" dirty="0"/>
                    <a:t>S2</a:t>
                  </a:r>
                </a:p>
              </p:txBody>
            </p:sp>
            <p:cxnSp>
              <p:nvCxnSpPr>
                <p:cNvPr id="35" name="Straight Arrow Connector 34">
                  <a:extLst>
                    <a:ext uri="{FF2B5EF4-FFF2-40B4-BE49-F238E27FC236}">
                      <a16:creationId xmlns:a16="http://schemas.microsoft.com/office/drawing/2014/main" id="{D6303407-33E6-8036-2E35-141BBC3D3EC2}"/>
                    </a:ext>
                  </a:extLst>
                </p:cNvPr>
                <p:cNvCxnSpPr/>
                <p:nvPr/>
              </p:nvCxnSpPr>
              <p:spPr>
                <a:xfrm flipH="1">
                  <a:off x="1934308" y="3631223"/>
                  <a:ext cx="30260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0803246F-D5D0-D1AD-FE43-7D5E7A4B5819}"/>
                    </a:ext>
                  </a:extLst>
                </p:cNvPr>
                <p:cNvSpPr txBox="1"/>
                <p:nvPr/>
              </p:nvSpPr>
              <p:spPr>
                <a:xfrm>
                  <a:off x="4967767" y="3446557"/>
                  <a:ext cx="832279" cy="369332"/>
                </a:xfrm>
                <a:prstGeom prst="rect">
                  <a:avLst/>
                </a:prstGeom>
                <a:noFill/>
              </p:spPr>
              <p:txBody>
                <a:bodyPr wrap="none" rtlCol="0">
                  <a:spAutoFit/>
                </a:bodyPr>
                <a:lstStyle/>
                <a:p>
                  <a:r>
                    <a:rPr lang="en-IN" dirty="0"/>
                    <a:t>R-peak</a:t>
                  </a:r>
                </a:p>
              </p:txBody>
            </p:sp>
            <p:cxnSp>
              <p:nvCxnSpPr>
                <p:cNvPr id="37" name="Straight Arrow Connector 36">
                  <a:extLst>
                    <a:ext uri="{FF2B5EF4-FFF2-40B4-BE49-F238E27FC236}">
                      <a16:creationId xmlns:a16="http://schemas.microsoft.com/office/drawing/2014/main" id="{AA59FEE2-F5D1-355E-C6B9-5F904E98F57E}"/>
                    </a:ext>
                  </a:extLst>
                </p:cNvPr>
                <p:cNvCxnSpPr/>
                <p:nvPr/>
              </p:nvCxnSpPr>
              <p:spPr>
                <a:xfrm>
                  <a:off x="5759826" y="3613666"/>
                  <a:ext cx="15729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4600DCE6-B476-FC9F-F733-6A43A6242AC3}"/>
                    </a:ext>
                  </a:extLst>
                </p:cNvPr>
                <p:cNvSpPr txBox="1"/>
                <p:nvPr/>
              </p:nvSpPr>
              <p:spPr>
                <a:xfrm>
                  <a:off x="5759826" y="5769336"/>
                  <a:ext cx="933269" cy="369332"/>
                </a:xfrm>
                <a:prstGeom prst="rect">
                  <a:avLst/>
                </a:prstGeom>
                <a:noFill/>
              </p:spPr>
              <p:txBody>
                <a:bodyPr wrap="none" rtlCol="0">
                  <a:spAutoFit/>
                </a:bodyPr>
                <a:lstStyle/>
                <a:p>
                  <a:r>
                    <a:rPr lang="en-IN" dirty="0"/>
                    <a:t>Time (s)</a:t>
                  </a:r>
                </a:p>
              </p:txBody>
            </p:sp>
            <p:sp>
              <p:nvSpPr>
                <p:cNvPr id="39" name="TextBox 38">
                  <a:extLst>
                    <a:ext uri="{FF2B5EF4-FFF2-40B4-BE49-F238E27FC236}">
                      <a16:creationId xmlns:a16="http://schemas.microsoft.com/office/drawing/2014/main" id="{8862C4E6-FA82-3CE9-4800-EBFC21B60FFE}"/>
                    </a:ext>
                  </a:extLst>
                </p:cNvPr>
                <p:cNvSpPr txBox="1"/>
                <p:nvPr/>
              </p:nvSpPr>
              <p:spPr>
                <a:xfrm rot="5400000" flipV="1">
                  <a:off x="125484" y="3194039"/>
                  <a:ext cx="1165704" cy="369332"/>
                </a:xfrm>
                <a:prstGeom prst="rect">
                  <a:avLst/>
                </a:prstGeom>
                <a:noFill/>
              </p:spPr>
              <p:txBody>
                <a:bodyPr wrap="none" rtlCol="0">
                  <a:spAutoFit/>
                </a:bodyPr>
                <a:lstStyle/>
                <a:p>
                  <a:r>
                    <a:rPr lang="en-IN" dirty="0"/>
                    <a:t>Amplitude</a:t>
                  </a:r>
                </a:p>
              </p:txBody>
            </p:sp>
            <p:sp>
              <p:nvSpPr>
                <p:cNvPr id="40" name="TextBox 39">
                  <a:extLst>
                    <a:ext uri="{FF2B5EF4-FFF2-40B4-BE49-F238E27FC236}">
                      <a16:creationId xmlns:a16="http://schemas.microsoft.com/office/drawing/2014/main" id="{05E888B5-A3DD-AA68-A2B2-4D61CCDF2834}"/>
                    </a:ext>
                  </a:extLst>
                </p:cNvPr>
                <p:cNvSpPr txBox="1"/>
                <p:nvPr/>
              </p:nvSpPr>
              <p:spPr>
                <a:xfrm>
                  <a:off x="1354710" y="4220308"/>
                  <a:ext cx="303288" cy="369332"/>
                </a:xfrm>
                <a:prstGeom prst="rect">
                  <a:avLst/>
                </a:prstGeom>
                <a:noFill/>
              </p:spPr>
              <p:txBody>
                <a:bodyPr wrap="none" rtlCol="0">
                  <a:spAutoFit/>
                </a:bodyPr>
                <a:lstStyle/>
                <a:p>
                  <a:r>
                    <a:rPr lang="en-IN" dirty="0"/>
                    <a:t>P</a:t>
                  </a:r>
                </a:p>
              </p:txBody>
            </p:sp>
            <p:sp>
              <p:nvSpPr>
                <p:cNvPr id="41" name="TextBox 40">
                  <a:extLst>
                    <a:ext uri="{FF2B5EF4-FFF2-40B4-BE49-F238E27FC236}">
                      <a16:creationId xmlns:a16="http://schemas.microsoft.com/office/drawing/2014/main" id="{F090EA0E-3C22-8540-12C7-0AE96615F29A}"/>
                    </a:ext>
                  </a:extLst>
                </p:cNvPr>
                <p:cNvSpPr txBox="1"/>
                <p:nvPr/>
              </p:nvSpPr>
              <p:spPr>
                <a:xfrm>
                  <a:off x="1471055" y="4733308"/>
                  <a:ext cx="340158" cy="369332"/>
                </a:xfrm>
                <a:prstGeom prst="rect">
                  <a:avLst/>
                </a:prstGeom>
                <a:noFill/>
              </p:spPr>
              <p:txBody>
                <a:bodyPr wrap="none" rtlCol="0">
                  <a:spAutoFit/>
                </a:bodyPr>
                <a:lstStyle/>
                <a:p>
                  <a:r>
                    <a:rPr lang="en-IN" dirty="0"/>
                    <a:t>Q</a:t>
                  </a:r>
                </a:p>
              </p:txBody>
            </p:sp>
            <p:sp>
              <p:nvSpPr>
                <p:cNvPr id="42" name="TextBox 41">
                  <a:extLst>
                    <a:ext uri="{FF2B5EF4-FFF2-40B4-BE49-F238E27FC236}">
                      <a16:creationId xmlns:a16="http://schemas.microsoft.com/office/drawing/2014/main" id="{0CEB9C8D-517D-D2F5-4071-88C42FF06FE7}"/>
                    </a:ext>
                  </a:extLst>
                </p:cNvPr>
                <p:cNvSpPr txBox="1"/>
                <p:nvPr/>
              </p:nvSpPr>
              <p:spPr>
                <a:xfrm>
                  <a:off x="2037769" y="5023109"/>
                  <a:ext cx="290464" cy="369332"/>
                </a:xfrm>
                <a:prstGeom prst="rect">
                  <a:avLst/>
                </a:prstGeom>
                <a:noFill/>
              </p:spPr>
              <p:txBody>
                <a:bodyPr wrap="none" rtlCol="0">
                  <a:spAutoFit/>
                </a:bodyPr>
                <a:lstStyle/>
                <a:p>
                  <a:r>
                    <a:rPr lang="en-IN" dirty="0"/>
                    <a:t>S</a:t>
                  </a:r>
                </a:p>
              </p:txBody>
            </p:sp>
            <p:sp>
              <p:nvSpPr>
                <p:cNvPr id="43" name="TextBox 42">
                  <a:extLst>
                    <a:ext uri="{FF2B5EF4-FFF2-40B4-BE49-F238E27FC236}">
                      <a16:creationId xmlns:a16="http://schemas.microsoft.com/office/drawing/2014/main" id="{4B6CFE7B-1F24-E12E-71B8-93EF4B315D8B}"/>
                    </a:ext>
                  </a:extLst>
                </p:cNvPr>
                <p:cNvSpPr txBox="1"/>
                <p:nvPr/>
              </p:nvSpPr>
              <p:spPr>
                <a:xfrm>
                  <a:off x="4284926" y="4789132"/>
                  <a:ext cx="296876" cy="369332"/>
                </a:xfrm>
                <a:prstGeom prst="rect">
                  <a:avLst/>
                </a:prstGeom>
                <a:noFill/>
              </p:spPr>
              <p:txBody>
                <a:bodyPr wrap="none" rtlCol="0">
                  <a:spAutoFit/>
                </a:bodyPr>
                <a:lstStyle/>
                <a:p>
                  <a:r>
                    <a:rPr lang="en-IN" dirty="0"/>
                    <a:t>T</a:t>
                  </a:r>
                </a:p>
              </p:txBody>
            </p:sp>
            <p:sp>
              <p:nvSpPr>
                <p:cNvPr id="44" name="TextBox 43">
                  <a:extLst>
                    <a:ext uri="{FF2B5EF4-FFF2-40B4-BE49-F238E27FC236}">
                      <a16:creationId xmlns:a16="http://schemas.microsoft.com/office/drawing/2014/main" id="{0EBA82E5-A3A7-F4B2-D0EF-3302FA14FF86}"/>
                    </a:ext>
                  </a:extLst>
                </p:cNvPr>
                <p:cNvSpPr txBox="1"/>
                <p:nvPr/>
              </p:nvSpPr>
              <p:spPr>
                <a:xfrm>
                  <a:off x="6847719" y="4371556"/>
                  <a:ext cx="303288" cy="369332"/>
                </a:xfrm>
                <a:prstGeom prst="rect">
                  <a:avLst/>
                </a:prstGeom>
                <a:noFill/>
              </p:spPr>
              <p:txBody>
                <a:bodyPr wrap="none" rtlCol="0">
                  <a:spAutoFit/>
                </a:bodyPr>
                <a:lstStyle/>
                <a:p>
                  <a:r>
                    <a:rPr lang="en-IN" dirty="0"/>
                    <a:t>P</a:t>
                  </a:r>
                </a:p>
              </p:txBody>
            </p:sp>
            <p:sp>
              <p:nvSpPr>
                <p:cNvPr id="45" name="TextBox 44">
                  <a:extLst>
                    <a:ext uri="{FF2B5EF4-FFF2-40B4-BE49-F238E27FC236}">
                      <a16:creationId xmlns:a16="http://schemas.microsoft.com/office/drawing/2014/main" id="{8618843B-690A-B536-87F4-78362812DB21}"/>
                    </a:ext>
                  </a:extLst>
                </p:cNvPr>
                <p:cNvSpPr txBox="1"/>
                <p:nvPr/>
              </p:nvSpPr>
              <p:spPr>
                <a:xfrm>
                  <a:off x="7044119" y="4776939"/>
                  <a:ext cx="340158" cy="369332"/>
                </a:xfrm>
                <a:prstGeom prst="rect">
                  <a:avLst/>
                </a:prstGeom>
                <a:noFill/>
              </p:spPr>
              <p:txBody>
                <a:bodyPr wrap="none" rtlCol="0">
                  <a:spAutoFit/>
                </a:bodyPr>
                <a:lstStyle/>
                <a:p>
                  <a:r>
                    <a:rPr lang="en-IN" dirty="0"/>
                    <a:t>Q</a:t>
                  </a:r>
                </a:p>
              </p:txBody>
            </p:sp>
            <p:sp>
              <p:nvSpPr>
                <p:cNvPr id="46" name="TextBox 45">
                  <a:extLst>
                    <a:ext uri="{FF2B5EF4-FFF2-40B4-BE49-F238E27FC236}">
                      <a16:creationId xmlns:a16="http://schemas.microsoft.com/office/drawing/2014/main" id="{D699F866-7D58-EB2B-3908-D02E243D2DE5}"/>
                    </a:ext>
                  </a:extLst>
                </p:cNvPr>
                <p:cNvSpPr txBox="1"/>
                <p:nvPr/>
              </p:nvSpPr>
              <p:spPr>
                <a:xfrm>
                  <a:off x="7519930" y="4989875"/>
                  <a:ext cx="290464" cy="369332"/>
                </a:xfrm>
                <a:prstGeom prst="rect">
                  <a:avLst/>
                </a:prstGeom>
                <a:noFill/>
              </p:spPr>
              <p:txBody>
                <a:bodyPr wrap="none" rtlCol="0">
                  <a:spAutoFit/>
                </a:bodyPr>
                <a:lstStyle/>
                <a:p>
                  <a:r>
                    <a:rPr lang="en-IN" dirty="0"/>
                    <a:t>S</a:t>
                  </a:r>
                </a:p>
              </p:txBody>
            </p:sp>
            <p:sp>
              <p:nvSpPr>
                <p:cNvPr id="47" name="TextBox 46">
                  <a:extLst>
                    <a:ext uri="{FF2B5EF4-FFF2-40B4-BE49-F238E27FC236}">
                      <a16:creationId xmlns:a16="http://schemas.microsoft.com/office/drawing/2014/main" id="{AFFCC84B-6102-EEA7-75EB-82C9BF41E1BB}"/>
                    </a:ext>
                  </a:extLst>
                </p:cNvPr>
                <p:cNvSpPr txBox="1"/>
                <p:nvPr/>
              </p:nvSpPr>
              <p:spPr>
                <a:xfrm>
                  <a:off x="9618769" y="4699184"/>
                  <a:ext cx="296876" cy="369332"/>
                </a:xfrm>
                <a:prstGeom prst="rect">
                  <a:avLst/>
                </a:prstGeom>
                <a:noFill/>
              </p:spPr>
              <p:txBody>
                <a:bodyPr wrap="none" rtlCol="0">
                  <a:spAutoFit/>
                </a:bodyPr>
                <a:lstStyle/>
                <a:p>
                  <a:r>
                    <a:rPr lang="en-IN" dirty="0"/>
                    <a:t>T</a:t>
                  </a:r>
                </a:p>
              </p:txBody>
            </p:sp>
          </p:grpSp>
        </p:grpSp>
        <p:sp>
          <p:nvSpPr>
            <p:cNvPr id="6" name="TextBox 5">
              <a:extLst>
                <a:ext uri="{FF2B5EF4-FFF2-40B4-BE49-F238E27FC236}">
                  <a16:creationId xmlns:a16="http://schemas.microsoft.com/office/drawing/2014/main" id="{3C4A97F8-32D6-C0B2-0432-6F26237C26AE}"/>
                </a:ext>
              </a:extLst>
            </p:cNvPr>
            <p:cNvSpPr txBox="1"/>
            <p:nvPr/>
          </p:nvSpPr>
          <p:spPr>
            <a:xfrm>
              <a:off x="7751978" y="4819802"/>
              <a:ext cx="301686" cy="369332"/>
            </a:xfrm>
            <a:prstGeom prst="rect">
              <a:avLst/>
            </a:prstGeom>
            <a:noFill/>
          </p:spPr>
          <p:txBody>
            <a:bodyPr wrap="none" rtlCol="0">
              <a:spAutoFit/>
            </a:bodyPr>
            <a:lstStyle/>
            <a:p>
              <a:r>
                <a:rPr lang="en-IN" dirty="0"/>
                <a:t>1</a:t>
              </a:r>
            </a:p>
          </p:txBody>
        </p:sp>
        <p:sp>
          <p:nvSpPr>
            <p:cNvPr id="7" name="TextBox 6">
              <a:extLst>
                <a:ext uri="{FF2B5EF4-FFF2-40B4-BE49-F238E27FC236}">
                  <a16:creationId xmlns:a16="http://schemas.microsoft.com/office/drawing/2014/main" id="{0F802F92-2B29-AF93-F68E-C143578F69EB}"/>
                </a:ext>
              </a:extLst>
            </p:cNvPr>
            <p:cNvSpPr txBox="1"/>
            <p:nvPr/>
          </p:nvSpPr>
          <p:spPr>
            <a:xfrm>
              <a:off x="11160089" y="4811010"/>
              <a:ext cx="301686" cy="369332"/>
            </a:xfrm>
            <a:prstGeom prst="rect">
              <a:avLst/>
            </a:prstGeom>
            <a:noFill/>
          </p:spPr>
          <p:txBody>
            <a:bodyPr wrap="none" rtlCol="0">
              <a:spAutoFit/>
            </a:bodyPr>
            <a:lstStyle/>
            <a:p>
              <a:r>
                <a:rPr lang="en-IN" dirty="0"/>
                <a:t>2</a:t>
              </a:r>
            </a:p>
          </p:txBody>
        </p:sp>
        <p:sp>
          <p:nvSpPr>
            <p:cNvPr id="8" name="TextBox 7">
              <a:extLst>
                <a:ext uri="{FF2B5EF4-FFF2-40B4-BE49-F238E27FC236}">
                  <a16:creationId xmlns:a16="http://schemas.microsoft.com/office/drawing/2014/main" id="{5616A410-3F76-E51D-ADB3-93C5F820626F}"/>
                </a:ext>
              </a:extLst>
            </p:cNvPr>
            <p:cNvSpPr txBox="1"/>
            <p:nvPr/>
          </p:nvSpPr>
          <p:spPr>
            <a:xfrm>
              <a:off x="5953086" y="4834563"/>
              <a:ext cx="476412" cy="369332"/>
            </a:xfrm>
            <a:prstGeom prst="rect">
              <a:avLst/>
            </a:prstGeom>
            <a:noFill/>
          </p:spPr>
          <p:txBody>
            <a:bodyPr wrap="none" rtlCol="0">
              <a:spAutoFit/>
            </a:bodyPr>
            <a:lstStyle/>
            <a:p>
              <a:r>
                <a:rPr lang="en-IN" dirty="0"/>
                <a:t>0.5</a:t>
              </a:r>
            </a:p>
          </p:txBody>
        </p:sp>
        <p:sp>
          <p:nvSpPr>
            <p:cNvPr id="9" name="TextBox 8">
              <a:extLst>
                <a:ext uri="{FF2B5EF4-FFF2-40B4-BE49-F238E27FC236}">
                  <a16:creationId xmlns:a16="http://schemas.microsoft.com/office/drawing/2014/main" id="{84697BCA-1003-1C6D-6ED6-033588E0B4D9}"/>
                </a:ext>
              </a:extLst>
            </p:cNvPr>
            <p:cNvSpPr txBox="1"/>
            <p:nvPr/>
          </p:nvSpPr>
          <p:spPr>
            <a:xfrm>
              <a:off x="9516018" y="4836817"/>
              <a:ext cx="476412" cy="369332"/>
            </a:xfrm>
            <a:prstGeom prst="rect">
              <a:avLst/>
            </a:prstGeom>
            <a:noFill/>
          </p:spPr>
          <p:txBody>
            <a:bodyPr wrap="none" rtlCol="0">
              <a:spAutoFit/>
            </a:bodyPr>
            <a:lstStyle/>
            <a:p>
              <a:r>
                <a:rPr lang="en-IN" dirty="0"/>
                <a:t>1.5</a:t>
              </a:r>
            </a:p>
          </p:txBody>
        </p:sp>
      </p:grpSp>
      <p:sp>
        <p:nvSpPr>
          <p:cNvPr id="51" name="TextBox 50">
            <a:extLst>
              <a:ext uri="{FF2B5EF4-FFF2-40B4-BE49-F238E27FC236}">
                <a16:creationId xmlns:a16="http://schemas.microsoft.com/office/drawing/2014/main" id="{5D0DBE02-031E-85A1-D834-D6D497D3BAA2}"/>
              </a:ext>
            </a:extLst>
          </p:cNvPr>
          <p:cNvSpPr txBox="1"/>
          <p:nvPr/>
        </p:nvSpPr>
        <p:spPr>
          <a:xfrm>
            <a:off x="785507" y="5483576"/>
            <a:ext cx="3314737"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4. Electrode and</a:t>
            </a:r>
          </a:p>
          <a:p>
            <a:r>
              <a:rPr lang="en-IN" dirty="0">
                <a:latin typeface="Times New Roman" panose="02020603050405020304" pitchFamily="18" charset="0"/>
                <a:cs typeface="Times New Roman" panose="02020603050405020304" pitchFamily="18" charset="0"/>
              </a:rPr>
              <a:t>Stethoscope Placement on the</a:t>
            </a:r>
          </a:p>
          <a:p>
            <a:r>
              <a:rPr lang="en-IN" dirty="0">
                <a:latin typeface="Times New Roman" panose="02020603050405020304" pitchFamily="18" charset="0"/>
                <a:cs typeface="Times New Roman" panose="02020603050405020304" pitchFamily="18" charset="0"/>
              </a:rPr>
              <a:t>Human Body</a:t>
            </a:r>
          </a:p>
        </p:txBody>
      </p:sp>
      <p:sp>
        <p:nvSpPr>
          <p:cNvPr id="53" name="TextBox 52">
            <a:extLst>
              <a:ext uri="{FF2B5EF4-FFF2-40B4-BE49-F238E27FC236}">
                <a16:creationId xmlns:a16="http://schemas.microsoft.com/office/drawing/2014/main" id="{7B12D9A9-D2BC-22EF-5E7B-9505410165F7}"/>
              </a:ext>
            </a:extLst>
          </p:cNvPr>
          <p:cNvSpPr txBox="1"/>
          <p:nvPr/>
        </p:nvSpPr>
        <p:spPr>
          <a:xfrm>
            <a:off x="5748864" y="5728950"/>
            <a:ext cx="472489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5. ECG and PCG Signal Representations</a:t>
            </a:r>
          </a:p>
        </p:txBody>
      </p:sp>
    </p:spTree>
    <p:extLst>
      <p:ext uri="{BB962C8B-B14F-4D97-AF65-F5344CB8AC3E}">
        <p14:creationId xmlns:p14="http://schemas.microsoft.com/office/powerpoint/2010/main" val="39461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71CE8-9B4F-BE00-488A-7F3A931525D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917E3D3-2E18-E85F-4DB6-9B83CE99F5F5}"/>
              </a:ext>
            </a:extLst>
          </p:cNvPr>
          <p:cNvSpPr txBox="1">
            <a:spLocks/>
          </p:cNvSpPr>
          <p:nvPr/>
        </p:nvSpPr>
        <p:spPr>
          <a:xfrm>
            <a:off x="838201" y="365125"/>
            <a:ext cx="2306934" cy="6577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latin typeface="Times New Roman" panose="02020603050405020304" pitchFamily="18" charset="0"/>
                <a:cs typeface="Times New Roman" panose="02020603050405020304" pitchFamily="18" charset="0"/>
              </a:rPr>
              <a:t>Key point</a:t>
            </a:r>
            <a:endParaRPr lang="en-IN" sz="30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3F9984C8-6C91-D272-26F5-6B1E65384A60}"/>
              </a:ext>
            </a:extLst>
          </p:cNvPr>
          <p:cNvSpPr txBox="1"/>
          <p:nvPr/>
        </p:nvSpPr>
        <p:spPr>
          <a:xfrm>
            <a:off x="757395" y="1122471"/>
            <a:ext cx="10677210" cy="4613058"/>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Signal:</a:t>
            </a:r>
            <a:r>
              <a:rPr lang="en-US" dirty="0">
                <a:latin typeface="Times New Roman" panose="02020603050405020304" pitchFamily="18" charset="0"/>
                <a:cs typeface="Times New Roman" panose="02020603050405020304" pitchFamily="18" charset="0"/>
              </a:rPr>
              <a:t> A representation of physical quantities, typically in the form of a time-varying voltage or sound wave, used for analysis or processing.</a:t>
            </a:r>
          </a:p>
          <a:p>
            <a:pPr>
              <a:lnSpc>
                <a:spcPct val="150000"/>
              </a:lnSpc>
            </a:pPr>
            <a:r>
              <a:rPr lang="en-US" b="1" dirty="0">
                <a:latin typeface="Times New Roman" panose="02020603050405020304" pitchFamily="18" charset="0"/>
                <a:cs typeface="Times New Roman" panose="02020603050405020304" pitchFamily="18" charset="0"/>
              </a:rPr>
              <a:t>Amplitude:</a:t>
            </a:r>
            <a:r>
              <a:rPr lang="en-US" dirty="0">
                <a:latin typeface="Times New Roman" panose="02020603050405020304" pitchFamily="18" charset="0"/>
                <a:cs typeface="Times New Roman" panose="02020603050405020304" pitchFamily="18" charset="0"/>
              </a:rPr>
              <a:t> The magnitude or strength of a signal, typically measured from the baseline to the peak of a wave.</a:t>
            </a:r>
          </a:p>
          <a:p>
            <a:pPr>
              <a:lnSpc>
                <a:spcPct val="150000"/>
              </a:lnSpc>
            </a:pPr>
            <a:r>
              <a:rPr lang="en-US" b="1" dirty="0">
                <a:latin typeface="Times New Roman" panose="02020603050405020304" pitchFamily="18" charset="0"/>
                <a:cs typeface="Times New Roman" panose="02020603050405020304" pitchFamily="18" charset="0"/>
              </a:rPr>
              <a:t>Bandwidth:</a:t>
            </a:r>
            <a:r>
              <a:rPr lang="en-US" dirty="0">
                <a:latin typeface="Times New Roman" panose="02020603050405020304" pitchFamily="18" charset="0"/>
                <a:cs typeface="Times New Roman" panose="02020603050405020304" pitchFamily="18" charset="0"/>
              </a:rPr>
              <a:t> The range of frequencies within a signal, usually between the lowest and highest frequencies present.</a:t>
            </a:r>
          </a:p>
          <a:p>
            <a:pPr>
              <a:lnSpc>
                <a:spcPct val="150000"/>
              </a:lnSpc>
            </a:pPr>
            <a:r>
              <a:rPr lang="en-US" b="1" dirty="0">
                <a:latin typeface="Times New Roman" panose="02020603050405020304" pitchFamily="18" charset="0"/>
                <a:cs typeface="Times New Roman" panose="02020603050405020304" pitchFamily="18" charset="0"/>
              </a:rPr>
              <a:t>Frequency:</a:t>
            </a:r>
            <a:r>
              <a:rPr lang="en-US" dirty="0">
                <a:latin typeface="Times New Roman" panose="02020603050405020304" pitchFamily="18" charset="0"/>
                <a:cs typeface="Times New Roman" panose="02020603050405020304" pitchFamily="18" charset="0"/>
              </a:rPr>
              <a:t> The number of cycles of a periodic signal per second, measured in Hertz (Hz).</a:t>
            </a:r>
          </a:p>
          <a:p>
            <a:pPr>
              <a:lnSpc>
                <a:spcPct val="150000"/>
              </a:lnSpc>
            </a:pPr>
            <a:r>
              <a:rPr lang="en-US" b="1" dirty="0">
                <a:latin typeface="Times New Roman" panose="02020603050405020304" pitchFamily="18" charset="0"/>
                <a:cs typeface="Times New Roman" panose="02020603050405020304" pitchFamily="18" charset="0"/>
              </a:rPr>
              <a:t>Channel:</a:t>
            </a:r>
            <a:r>
              <a:rPr lang="en-US" dirty="0">
                <a:latin typeface="Times New Roman" panose="02020603050405020304" pitchFamily="18" charset="0"/>
                <a:cs typeface="Times New Roman" panose="02020603050405020304" pitchFamily="18" charset="0"/>
              </a:rPr>
              <a:t> An independent stream of audio or signal data, often referring to mono or stereo in sound processing.</a:t>
            </a:r>
          </a:p>
          <a:p>
            <a:pPr>
              <a:lnSpc>
                <a:spcPct val="150000"/>
              </a:lnSpc>
            </a:pPr>
            <a:r>
              <a:rPr lang="en-US" b="1" dirty="0">
                <a:latin typeface="Times New Roman" panose="02020603050405020304" pitchFamily="18" charset="0"/>
                <a:cs typeface="Times New Roman" panose="02020603050405020304" pitchFamily="18" charset="0"/>
              </a:rPr>
              <a:t>Sampling Rate:</a:t>
            </a:r>
            <a:r>
              <a:rPr lang="en-US" dirty="0">
                <a:latin typeface="Times New Roman" panose="02020603050405020304" pitchFamily="18" charset="0"/>
                <a:cs typeface="Times New Roman" panose="02020603050405020304" pitchFamily="18" charset="0"/>
              </a:rPr>
              <a:t> The number of samples per second taken from a continuous signal to create a discrete signal, measured in Hz.</a:t>
            </a:r>
          </a:p>
          <a:p>
            <a:pPr>
              <a:lnSpc>
                <a:spcPct val="150000"/>
              </a:lnSpc>
            </a:pPr>
            <a:r>
              <a:rPr lang="en-US" b="1" dirty="0">
                <a:latin typeface="Times New Roman" panose="02020603050405020304" pitchFamily="18" charset="0"/>
                <a:cs typeface="Times New Roman" panose="02020603050405020304" pitchFamily="18" charset="0"/>
              </a:rPr>
              <a:t>Normalization:</a:t>
            </a:r>
            <a:r>
              <a:rPr lang="en-US" dirty="0">
                <a:latin typeface="Times New Roman" panose="02020603050405020304" pitchFamily="18" charset="0"/>
                <a:cs typeface="Times New Roman" panose="02020603050405020304" pitchFamily="18" charset="0"/>
              </a:rPr>
              <a:t> The process of scaling a signal to a standard range, often between -1 and 1, to ensure consistency across data.</a:t>
            </a:r>
          </a:p>
          <a:p>
            <a:pPr>
              <a:lnSpc>
                <a:spcPct val="150000"/>
              </a:lnSpc>
            </a:pPr>
            <a:r>
              <a:rPr lang="en-US" b="1" dirty="0">
                <a:latin typeface="Times New Roman" panose="02020603050405020304" pitchFamily="18" charset="0"/>
                <a:cs typeface="Times New Roman" panose="02020603050405020304" pitchFamily="18" charset="0"/>
              </a:rPr>
              <a:t>Nyquist Frequency:</a:t>
            </a:r>
            <a:r>
              <a:rPr lang="en-US" dirty="0">
                <a:latin typeface="Times New Roman" panose="02020603050405020304" pitchFamily="18" charset="0"/>
                <a:cs typeface="Times New Roman" panose="02020603050405020304" pitchFamily="18" charset="0"/>
              </a:rPr>
              <a:t> The highest frequency that can be accurately sampled, equal to half the sampling rate.</a:t>
            </a:r>
          </a:p>
        </p:txBody>
      </p:sp>
    </p:spTree>
    <p:extLst>
      <p:ext uri="{BB962C8B-B14F-4D97-AF65-F5344CB8AC3E}">
        <p14:creationId xmlns:p14="http://schemas.microsoft.com/office/powerpoint/2010/main" val="320516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48A026-D140-105C-15DC-2993B623195D}"/>
              </a:ext>
            </a:extLst>
          </p:cNvPr>
          <p:cNvSpPr txBox="1">
            <a:spLocks/>
          </p:cNvSpPr>
          <p:nvPr/>
        </p:nvSpPr>
        <p:spPr>
          <a:xfrm>
            <a:off x="617136" y="292588"/>
            <a:ext cx="8057827" cy="45884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dirty="0">
                <a:latin typeface="Times New Roman" panose="02020603050405020304" pitchFamily="18" charset="0"/>
                <a:cs typeface="Times New Roman" panose="02020603050405020304" pitchFamily="18" charset="0"/>
              </a:rPr>
              <a:t>Normal And Abnormal Heart sound</a:t>
            </a:r>
          </a:p>
        </p:txBody>
      </p:sp>
      <p:pic>
        <p:nvPicPr>
          <p:cNvPr id="3" name="Picture 2">
            <a:extLst>
              <a:ext uri="{FF2B5EF4-FFF2-40B4-BE49-F238E27FC236}">
                <a16:creationId xmlns:a16="http://schemas.microsoft.com/office/drawing/2014/main" id="{BE391528-9705-C54F-A654-7ACCFAB8CA88}"/>
              </a:ext>
            </a:extLst>
          </p:cNvPr>
          <p:cNvPicPr>
            <a:picLocks noChangeAspect="1"/>
          </p:cNvPicPr>
          <p:nvPr/>
        </p:nvPicPr>
        <p:blipFill>
          <a:blip r:embed="rId2"/>
          <a:stretch>
            <a:fillRect/>
          </a:stretch>
        </p:blipFill>
        <p:spPr>
          <a:xfrm>
            <a:off x="6422750" y="275769"/>
            <a:ext cx="5435797" cy="5895557"/>
          </a:xfrm>
          <a:prstGeom prst="rect">
            <a:avLst/>
          </a:prstGeom>
        </p:spPr>
      </p:pic>
      <p:sp>
        <p:nvSpPr>
          <p:cNvPr id="5" name="TextBox 4">
            <a:extLst>
              <a:ext uri="{FF2B5EF4-FFF2-40B4-BE49-F238E27FC236}">
                <a16:creationId xmlns:a16="http://schemas.microsoft.com/office/drawing/2014/main" id="{9894A01E-345F-454B-87AC-771AF0213674}"/>
              </a:ext>
            </a:extLst>
          </p:cNvPr>
          <p:cNvSpPr txBox="1"/>
          <p:nvPr/>
        </p:nvSpPr>
        <p:spPr>
          <a:xfrm>
            <a:off x="6224409" y="6171326"/>
            <a:ext cx="583248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Figure 6. Normal and abnormal heart sound </a:t>
            </a:r>
            <a:r>
              <a:rPr lang="en-US" dirty="0">
                <a:latin typeface="Times New Roman" panose="02020603050405020304" pitchFamily="18" charset="0"/>
                <a:cs typeface="Times New Roman" panose="02020603050405020304" pitchFamily="18" charset="0"/>
              </a:rPr>
              <a:t>representation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F30C76-C014-2970-A8FD-2C544363A245}"/>
              </a:ext>
            </a:extLst>
          </p:cNvPr>
          <p:cNvSpPr txBox="1"/>
          <p:nvPr/>
        </p:nvSpPr>
        <p:spPr>
          <a:xfrm>
            <a:off x="223577" y="941913"/>
            <a:ext cx="6094324" cy="4613058"/>
          </a:xfrm>
          <a:prstGeom prst="rect">
            <a:avLst/>
          </a:prstGeom>
          <a:noFill/>
        </p:spPr>
        <p:txBody>
          <a:bodyPr wrap="square">
            <a:spAutoFit/>
          </a:bodyPr>
          <a:lstStyle/>
          <a:p>
            <a:pPr marL="342900" indent="-3429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Aortic Stenosis (AS): A narrowing of the aortic valve, restricting blood flow from the heart to the rest of the body.</a:t>
            </a:r>
          </a:p>
          <a:p>
            <a:pPr marL="342900" indent="-3429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Mitral Stenosis (MS): A narrowing of the mitral valve, impeding blood flow from the left atrium to the left ventricle.</a:t>
            </a:r>
          </a:p>
          <a:p>
            <a:pPr marL="342900" indent="-3429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Mitral Valve Prolapse (MVP): A condition where the mitral valve leaflets bulge into the left atrium during heart contraction.</a:t>
            </a:r>
          </a:p>
          <a:p>
            <a:pPr marL="342900" indent="-3429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Mitral Regurgitation (MR): A condition where the mitral valve doesn't close tightly, causing blood to flow backward into the left atrium.</a:t>
            </a:r>
          </a:p>
        </p:txBody>
      </p:sp>
    </p:spTree>
    <p:extLst>
      <p:ext uri="{BB962C8B-B14F-4D97-AF65-F5344CB8AC3E}">
        <p14:creationId xmlns:p14="http://schemas.microsoft.com/office/powerpoint/2010/main" val="1187256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589</TotalTime>
  <Words>2327</Words>
  <Application>Microsoft Office PowerPoint</Application>
  <PresentationFormat>Widescreen</PresentationFormat>
  <Paragraphs>204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Times New Roman</vt:lpstr>
      <vt:lpstr>Office Theme</vt:lpstr>
      <vt:lpstr>Advancement of Deep learning models for PCG signal analysis in real-world settings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522cs1002 (PRATYUSAKUMAR DWIBEDY)</dc:creator>
  <cp:lastModifiedBy>522cs1002 (PRATYUSAKUMAR DWIBEDY)</cp:lastModifiedBy>
  <cp:revision>4</cp:revision>
  <dcterms:created xsi:type="dcterms:W3CDTF">2024-10-10T05:09:31Z</dcterms:created>
  <dcterms:modified xsi:type="dcterms:W3CDTF">2025-06-25T17:00:37Z</dcterms:modified>
</cp:coreProperties>
</file>