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8274" y="239303"/>
            <a:ext cx="7766936" cy="951142"/>
          </a:xfrm>
        </p:spPr>
        <p:txBody>
          <a:bodyPr/>
          <a:lstStyle/>
          <a:p>
            <a:r>
              <a:rPr lang="ru-RU" dirty="0" smtClean="0"/>
              <a:t>«Название проекта»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188" y="517226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Голубев Михаил</a:t>
            </a:r>
          </a:p>
          <a:p>
            <a:r>
              <a:rPr lang="ru-RU" dirty="0" smtClean="0"/>
              <a:t>Дорохов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6" y="112143"/>
            <a:ext cx="489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Цель проекта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716" y="1518249"/>
            <a:ext cx="507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нашего проекта – дать понятие людям, которые учатся на первом курсе или только хотят поступить, какие именно проекты создают второкурсники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1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729" y="881584"/>
            <a:ext cx="433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Главная страница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29" y="881584"/>
            <a:ext cx="433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Страница проектов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29" y="881584"/>
            <a:ext cx="562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Полное описание проекта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29" y="881584"/>
            <a:ext cx="488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Страница пользователя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85" y="224288"/>
            <a:ext cx="6719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Задачи и возможности модераторов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85" y="224288"/>
            <a:ext cx="7168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Задачи и возможности</a:t>
            </a:r>
          </a:p>
          <a:p>
            <a:r>
              <a:rPr lang="ru-RU" sz="4400" dirty="0" smtClean="0">
                <a:solidFill>
                  <a:schemeClr val="accent1"/>
                </a:solidFill>
              </a:rPr>
              <a:t>администраторов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222" y="163902"/>
            <a:ext cx="556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Стек технологий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422" y="1268083"/>
            <a:ext cx="2156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Flask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Flask-wtf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sqlalchemy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75184" y="1268082"/>
            <a:ext cx="321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Сервисы: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</a:t>
            </a:r>
            <a:r>
              <a:rPr lang="en-US" dirty="0" smtClean="0"/>
              <a:t>designer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Figma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2422" y="2479986"/>
            <a:ext cx="203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Фреймворк: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323826" y="1268082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2840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80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«Название проекта»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«Название проекта»</dc:title>
  <dc:creator>mgol2104@outlook.com</dc:creator>
  <cp:lastModifiedBy>mgol2104@outlook.com</cp:lastModifiedBy>
  <cp:revision>2</cp:revision>
  <dcterms:created xsi:type="dcterms:W3CDTF">2023-04-17T20:43:40Z</dcterms:created>
  <dcterms:modified xsi:type="dcterms:W3CDTF">2023-04-17T21:00:24Z</dcterms:modified>
</cp:coreProperties>
</file>