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6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0417" y="2180246"/>
            <a:ext cx="7766936" cy="951142"/>
          </a:xfrm>
        </p:spPr>
        <p:txBody>
          <a:bodyPr/>
          <a:lstStyle/>
          <a:p>
            <a:pPr algn="ctr"/>
            <a:r>
              <a:rPr lang="ru-RU" dirty="0" smtClean="0"/>
              <a:t>Создание проекта </a:t>
            </a:r>
            <a:br>
              <a:rPr lang="ru-RU" dirty="0" smtClean="0"/>
            </a:br>
            <a:r>
              <a:rPr lang="ru-RU" dirty="0" smtClean="0"/>
              <a:t>с помощью библиотеки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188" y="5172267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Авторы:</a:t>
            </a:r>
          </a:p>
          <a:p>
            <a:r>
              <a:rPr lang="ru-RU" dirty="0" smtClean="0"/>
              <a:t>Голубев Михаил</a:t>
            </a:r>
          </a:p>
          <a:p>
            <a:r>
              <a:rPr lang="ru-RU" dirty="0" smtClean="0"/>
              <a:t>Дорохов 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8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6" y="112143"/>
            <a:ext cx="4891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Цель проекта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716" y="1354347"/>
            <a:ext cx="507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 нашего проекта – дать </a:t>
            </a:r>
            <a:r>
              <a:rPr lang="ru-RU" dirty="0" smtClean="0"/>
              <a:t>понят</a:t>
            </a:r>
            <a:r>
              <a:rPr lang="ru-RU" dirty="0"/>
              <a:t>ь</a:t>
            </a:r>
            <a:r>
              <a:rPr lang="ru-RU" dirty="0" smtClean="0"/>
              <a:t> </a:t>
            </a:r>
            <a:r>
              <a:rPr lang="ru-RU" dirty="0" smtClean="0"/>
              <a:t>людям, которые учатся на первом курсе или только хотят поступить, какие именно проекты создают второкурсники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66" y="2391096"/>
            <a:ext cx="4900953" cy="35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1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5" y="112143"/>
            <a:ext cx="5986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err="1" smtClean="0">
                <a:solidFill>
                  <a:schemeClr val="accent1"/>
                </a:solidFill>
              </a:rPr>
              <a:t>Навбар</a:t>
            </a:r>
            <a:endParaRPr lang="ru-RU" sz="4400" dirty="0">
              <a:solidFill>
                <a:schemeClr val="accen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511" r="2420"/>
          <a:stretch/>
        </p:blipFill>
        <p:spPr>
          <a:xfrm>
            <a:off x="0" y="1157629"/>
            <a:ext cx="9489057" cy="9568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597" r="1178"/>
          <a:stretch/>
        </p:blipFill>
        <p:spPr>
          <a:xfrm>
            <a:off x="129396" y="2565899"/>
            <a:ext cx="9661585" cy="6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5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5" y="112143"/>
            <a:ext cx="5986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Основные страницы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729" y="881584"/>
            <a:ext cx="433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Главная страница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33415"/>
          <a:stretch/>
        </p:blipFill>
        <p:spPr>
          <a:xfrm>
            <a:off x="414069" y="1466359"/>
            <a:ext cx="7401466" cy="29331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2147" r="-1"/>
          <a:stretch/>
        </p:blipFill>
        <p:spPr>
          <a:xfrm>
            <a:off x="7815535" y="1466359"/>
            <a:ext cx="1759789" cy="34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5" y="112143"/>
            <a:ext cx="5986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Основные страницы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729" y="881584"/>
            <a:ext cx="433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Страница проектов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22" t="47633" r="-222" b="2795"/>
          <a:stretch/>
        </p:blipFill>
        <p:spPr>
          <a:xfrm>
            <a:off x="785004" y="1651025"/>
            <a:ext cx="7762875" cy="39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0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715" y="112143"/>
            <a:ext cx="5986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Основные страницы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728" y="881584"/>
            <a:ext cx="5572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Страница регистрации</a:t>
            </a:r>
          </a:p>
          <a:p>
            <a:r>
              <a:rPr lang="ru-RU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 авторизации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416" y="112143"/>
            <a:ext cx="3732923" cy="64831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9115" t="3471" r="21545" b="8473"/>
          <a:stretch/>
        </p:blipFill>
        <p:spPr>
          <a:xfrm>
            <a:off x="536183" y="1958802"/>
            <a:ext cx="4252824" cy="47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222" y="163902"/>
            <a:ext cx="5564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/>
                </a:solidFill>
              </a:rPr>
              <a:t>Стек технологий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2422" y="1268083"/>
            <a:ext cx="2156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Flask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Flask-wtf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Flask-uploads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Flask-login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sqlalchemy</a:t>
            </a:r>
            <a:endParaRPr lang="ru-RU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75184" y="1268082"/>
            <a:ext cx="321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Сервисы: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 </a:t>
            </a:r>
            <a:r>
              <a:rPr lang="en-US" dirty="0" smtClean="0"/>
              <a:t>designer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Figma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52422" y="3310982"/>
            <a:ext cx="203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Фреймворк: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323826" y="1268082"/>
            <a:ext cx="160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Приложения: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SQLite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28404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70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Создание проекта  с помощью библиотеки flask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«Название проекта»</dc:title>
  <dc:creator>mgol2104@outlook.com</dc:creator>
  <cp:lastModifiedBy>mgol2104@outlook.com</cp:lastModifiedBy>
  <cp:revision>5</cp:revision>
  <dcterms:created xsi:type="dcterms:W3CDTF">2023-04-17T20:43:40Z</dcterms:created>
  <dcterms:modified xsi:type="dcterms:W3CDTF">2023-04-24T14:02:23Z</dcterms:modified>
</cp:coreProperties>
</file>