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82669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013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2212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7706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0365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2674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8617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5565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281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0999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9620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GT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180D1-8733-4378-956D-E1F899C3C9AF}" type="datetimeFigureOut">
              <a:rPr lang="es-GT" smtClean="0"/>
              <a:t>11/01/2016</a:t>
            </a:fld>
            <a:endParaRPr lang="es-GT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DD7A6-AF0F-4A04-9C8E-7A3B12EE50C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90354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3" y="115888"/>
            <a:ext cx="1363315" cy="1656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286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Victor Ramirez</dc:creator>
  <cp:lastModifiedBy>Victor Ramirez</cp:lastModifiedBy>
  <cp:revision>1</cp:revision>
  <dcterms:created xsi:type="dcterms:W3CDTF">2016-01-11T22:10:54Z</dcterms:created>
  <dcterms:modified xsi:type="dcterms:W3CDTF">2016-01-11T22:11:40Z</dcterms:modified>
</cp:coreProperties>
</file>