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264" y="-10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F439-5B52-1BD9-5995-E681D4006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B4351-5FFA-3CF4-BE0D-E00F95777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51916-8ECF-FBE2-686F-3FFAD321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B73B-F88A-40BB-95E0-4B2778EE4195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0398F-ED03-CE2F-C7AD-3D4A5C8F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F9A88-AE54-F5A0-61D0-7F0B3AF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2FEC-0737-4621-AF61-41642CA8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5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7455-93DA-2DB3-A617-CDCF1771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BDB29-59A3-6990-6DEC-2E4936232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C19B4-2E7C-B28B-5D1E-7EBE6E6C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B73B-F88A-40BB-95E0-4B2778EE4195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16604-D56D-4406-A773-23E2234A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9814D-71C6-1B47-32B2-6616585A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2FEC-0737-4621-AF61-41642CA8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6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EE716-B9D9-E16C-D2FB-6A5E888A6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26750-67B8-0A7C-F851-630E73431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DE9E6-3320-6079-E7C4-79D725AC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B73B-F88A-40BB-95E0-4B2778EE4195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3B203-85A2-EB23-3D66-2B7CDD896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B0CEB-E7C5-981F-12DA-C4F7E6EA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2FEC-0737-4621-AF61-41642CA8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2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2C3C-2EB9-4C20-56F6-57D213E9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83273-B301-3AB8-957D-B5AA2698F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FA5BE-F3F6-F8C7-0291-C8C1AFB0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B73B-F88A-40BB-95E0-4B2778EE4195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C47C9-DCBA-4841-19B1-54C36181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590C0-B827-DD9E-AAEA-B6335F47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2FEC-0737-4621-AF61-41642CA8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4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40BB-28CE-62D1-1012-2A2D1983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0895C-C266-6B82-A87E-21055D23C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4A3EC-090C-215D-E1CD-2956EB86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B73B-F88A-40BB-95E0-4B2778EE4195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876F7-392F-88A6-B4FF-06E3FDF0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5FA03-7CDB-7ACD-66B5-63A7E078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2FEC-0737-4621-AF61-41642CA8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2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DBA5-3B6C-70F6-B240-A6F1C6C7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4D0AD-874B-1275-AD79-F4FEF6E5A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8487F-195D-8A42-A6C9-733801280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7EB5B-205A-CEF7-292D-F692D150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B73B-F88A-40BB-95E0-4B2778EE4195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BBDFA-AF52-B752-6B5B-07FC1591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CCBCC-E050-EBB1-274E-6E991D71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2FEC-0737-4621-AF61-41642CA8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8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0773-7D81-D66A-6D39-20A70A5E7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1A152-0959-A768-5704-1F3087EFA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2241D-63D7-EE57-759C-B7CD60844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F4828-539F-61FB-E135-D336A006A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C890F-0B24-0FFC-6A1C-3ED7E9E9B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A545B-CCF8-2500-DEF0-23103BD0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B73B-F88A-40BB-95E0-4B2778EE4195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0D3F5-BF45-B851-E7BD-91E1446B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6D43E-FC37-36C4-6C4A-B7F92782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2FEC-0737-4621-AF61-41642CA8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8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656C-AFDD-ED5B-A4EB-07339D56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78EBD-FF50-09AD-3623-2E10D334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B73B-F88A-40BB-95E0-4B2778EE4195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22450-DCBC-3C01-EE92-0F5E3CD1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39E04-9C6E-2850-470A-5060AECE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2FEC-0737-4621-AF61-41642CA8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4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64CFD-0E89-F24A-733C-08ADAB48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B73B-F88A-40BB-95E0-4B2778EE4195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AB5C73-0400-65BF-2CFF-86927401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4686D-4402-F1BE-A751-5A98A744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2FEC-0737-4621-AF61-41642CA8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2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68B4-01D9-36AE-D48C-2FC2A8EC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A2D4-D280-9AB0-EB0D-CFED5BD9B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7048C-F673-FE62-70AF-E37B68E17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A7239-2173-0EE5-1700-C9B1839A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B73B-F88A-40BB-95E0-4B2778EE4195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22F7D-50D2-4CFE-A479-1830A338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00EF4-1CC9-D6EF-46F0-9065474C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2FEC-0737-4621-AF61-41642CA8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1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5081-50A2-B0AC-B714-23FC3076B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F4DD21-5B37-72C4-B7BB-C7C4785A8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F9E2B-7D22-C5CD-23A9-189E17E75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67F2B-DD40-007A-557F-A0DBF40B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B73B-F88A-40BB-95E0-4B2778EE4195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2E08E-96C4-3561-CE42-1BB0DDDB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5AE4B-C130-0480-0DC8-962821C4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2FEC-0737-4621-AF61-41642CA8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8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C235F-D3C5-9E70-56F7-4033CA49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70009-785C-7373-21D4-3204629D2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2EB14-F805-767D-D792-A03C296F8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0B73B-F88A-40BB-95E0-4B2778EE4195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34AAA-87F6-AD84-E1CE-1FBBCAE83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FB1AA-D065-B0A9-75AC-B5A2D80E5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42FEC-0737-4621-AF61-41642CA8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6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jfif"/><Relationship Id="rId7" Type="http://schemas.openxmlformats.org/officeDocument/2006/relationships/image" Target="../media/image6.jfif"/><Relationship Id="rId12" Type="http://schemas.openxmlformats.org/officeDocument/2006/relationships/image" Target="../media/image11.jfif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fif"/><Relationship Id="rId11" Type="http://schemas.openxmlformats.org/officeDocument/2006/relationships/image" Target="../media/image10.jfif"/><Relationship Id="rId5" Type="http://schemas.openxmlformats.org/officeDocument/2006/relationships/image" Target="../media/image4.jfif"/><Relationship Id="rId10" Type="http://schemas.openxmlformats.org/officeDocument/2006/relationships/image" Target="../media/image9.jfif"/><Relationship Id="rId4" Type="http://schemas.openxmlformats.org/officeDocument/2006/relationships/image" Target="../media/image3.jfif"/><Relationship Id="rId9" Type="http://schemas.openxmlformats.org/officeDocument/2006/relationships/image" Target="../media/image8.web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ebp"/><Relationship Id="rId3" Type="http://schemas.openxmlformats.org/officeDocument/2006/relationships/image" Target="../media/image2.jfif"/><Relationship Id="rId7" Type="http://schemas.openxmlformats.org/officeDocument/2006/relationships/image" Target="../media/image7.jpg"/><Relationship Id="rId12" Type="http://schemas.openxmlformats.org/officeDocument/2006/relationships/image" Target="../media/image11.jfif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fif"/><Relationship Id="rId11" Type="http://schemas.openxmlformats.org/officeDocument/2006/relationships/image" Target="../media/image3.jfif"/><Relationship Id="rId5" Type="http://schemas.openxmlformats.org/officeDocument/2006/relationships/image" Target="../media/image5.jfif"/><Relationship Id="rId10" Type="http://schemas.openxmlformats.org/officeDocument/2006/relationships/image" Target="../media/image10.jfif"/><Relationship Id="rId4" Type="http://schemas.openxmlformats.org/officeDocument/2006/relationships/image" Target="../media/image4.jfif"/><Relationship Id="rId9" Type="http://schemas.openxmlformats.org/officeDocument/2006/relationships/image" Target="../media/image9.jfi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ebp"/><Relationship Id="rId3" Type="http://schemas.openxmlformats.org/officeDocument/2006/relationships/image" Target="../media/image2.jfif"/><Relationship Id="rId7" Type="http://schemas.openxmlformats.org/officeDocument/2006/relationships/image" Target="../media/image7.jpg"/><Relationship Id="rId12" Type="http://schemas.openxmlformats.org/officeDocument/2006/relationships/image" Target="../media/image11.jfif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fif"/><Relationship Id="rId11" Type="http://schemas.openxmlformats.org/officeDocument/2006/relationships/image" Target="../media/image3.jfif"/><Relationship Id="rId5" Type="http://schemas.openxmlformats.org/officeDocument/2006/relationships/image" Target="../media/image5.jfif"/><Relationship Id="rId10" Type="http://schemas.openxmlformats.org/officeDocument/2006/relationships/image" Target="../media/image10.jfif"/><Relationship Id="rId4" Type="http://schemas.openxmlformats.org/officeDocument/2006/relationships/image" Target="../media/image4.jfif"/><Relationship Id="rId9" Type="http://schemas.openxmlformats.org/officeDocument/2006/relationships/image" Target="../media/image9.jf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ebp"/><Relationship Id="rId3" Type="http://schemas.openxmlformats.org/officeDocument/2006/relationships/image" Target="../media/image2.jfif"/><Relationship Id="rId7" Type="http://schemas.openxmlformats.org/officeDocument/2006/relationships/image" Target="../media/image7.jpg"/><Relationship Id="rId12" Type="http://schemas.openxmlformats.org/officeDocument/2006/relationships/image" Target="../media/image11.jfif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fif"/><Relationship Id="rId11" Type="http://schemas.openxmlformats.org/officeDocument/2006/relationships/image" Target="../media/image3.jfif"/><Relationship Id="rId5" Type="http://schemas.openxmlformats.org/officeDocument/2006/relationships/image" Target="../media/image5.jfif"/><Relationship Id="rId10" Type="http://schemas.openxmlformats.org/officeDocument/2006/relationships/image" Target="../media/image10.jfif"/><Relationship Id="rId4" Type="http://schemas.openxmlformats.org/officeDocument/2006/relationships/image" Target="../media/image4.jfif"/><Relationship Id="rId9" Type="http://schemas.openxmlformats.org/officeDocument/2006/relationships/image" Target="../media/image9.jf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ebp"/><Relationship Id="rId3" Type="http://schemas.openxmlformats.org/officeDocument/2006/relationships/image" Target="../media/image13.jfif"/><Relationship Id="rId7" Type="http://schemas.openxmlformats.org/officeDocument/2006/relationships/image" Target="../media/image7.jpg"/><Relationship Id="rId12" Type="http://schemas.openxmlformats.org/officeDocument/2006/relationships/image" Target="../media/image11.jfif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fif"/><Relationship Id="rId11" Type="http://schemas.openxmlformats.org/officeDocument/2006/relationships/image" Target="../media/image15.jfif"/><Relationship Id="rId5" Type="http://schemas.openxmlformats.org/officeDocument/2006/relationships/image" Target="../media/image14.jfif"/><Relationship Id="rId10" Type="http://schemas.openxmlformats.org/officeDocument/2006/relationships/image" Target="../media/image10.jfif"/><Relationship Id="rId4" Type="http://schemas.openxmlformats.org/officeDocument/2006/relationships/image" Target="../media/image4.jfif"/><Relationship Id="rId9" Type="http://schemas.openxmlformats.org/officeDocument/2006/relationships/image" Target="../media/image9.jf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ebp"/><Relationship Id="rId3" Type="http://schemas.openxmlformats.org/officeDocument/2006/relationships/image" Target="../media/image13.jfif"/><Relationship Id="rId7" Type="http://schemas.openxmlformats.org/officeDocument/2006/relationships/image" Target="../media/image7.jpg"/><Relationship Id="rId12" Type="http://schemas.openxmlformats.org/officeDocument/2006/relationships/image" Target="../media/image11.jfif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fif"/><Relationship Id="rId11" Type="http://schemas.openxmlformats.org/officeDocument/2006/relationships/image" Target="../media/image15.jfif"/><Relationship Id="rId5" Type="http://schemas.openxmlformats.org/officeDocument/2006/relationships/image" Target="../media/image14.jfif"/><Relationship Id="rId10" Type="http://schemas.openxmlformats.org/officeDocument/2006/relationships/image" Target="../media/image10.jfif"/><Relationship Id="rId4" Type="http://schemas.openxmlformats.org/officeDocument/2006/relationships/image" Target="../media/image4.jfif"/><Relationship Id="rId9" Type="http://schemas.openxmlformats.org/officeDocument/2006/relationships/image" Target="../media/image9.jf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ebp"/><Relationship Id="rId3" Type="http://schemas.openxmlformats.org/officeDocument/2006/relationships/image" Target="../media/image13.jfif"/><Relationship Id="rId7" Type="http://schemas.openxmlformats.org/officeDocument/2006/relationships/image" Target="../media/image7.jpg"/><Relationship Id="rId12" Type="http://schemas.openxmlformats.org/officeDocument/2006/relationships/image" Target="../media/image11.jfif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fif"/><Relationship Id="rId11" Type="http://schemas.openxmlformats.org/officeDocument/2006/relationships/image" Target="../media/image15.jfif"/><Relationship Id="rId5" Type="http://schemas.openxmlformats.org/officeDocument/2006/relationships/image" Target="../media/image14.jfif"/><Relationship Id="rId10" Type="http://schemas.openxmlformats.org/officeDocument/2006/relationships/image" Target="../media/image10.jfif"/><Relationship Id="rId4" Type="http://schemas.openxmlformats.org/officeDocument/2006/relationships/image" Target="../media/image4.jfif"/><Relationship Id="rId9" Type="http://schemas.openxmlformats.org/officeDocument/2006/relationships/image" Target="../media/image9.jfi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ebp"/><Relationship Id="rId3" Type="http://schemas.openxmlformats.org/officeDocument/2006/relationships/image" Target="../media/image13.jfif"/><Relationship Id="rId7" Type="http://schemas.openxmlformats.org/officeDocument/2006/relationships/image" Target="../media/image7.jpg"/><Relationship Id="rId12" Type="http://schemas.openxmlformats.org/officeDocument/2006/relationships/image" Target="../media/image11.jfif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fif"/><Relationship Id="rId11" Type="http://schemas.openxmlformats.org/officeDocument/2006/relationships/image" Target="../media/image15.jfif"/><Relationship Id="rId5" Type="http://schemas.openxmlformats.org/officeDocument/2006/relationships/image" Target="../media/image14.jfif"/><Relationship Id="rId10" Type="http://schemas.openxmlformats.org/officeDocument/2006/relationships/image" Target="../media/image10.jfif"/><Relationship Id="rId4" Type="http://schemas.openxmlformats.org/officeDocument/2006/relationships/image" Target="../media/image4.jfif"/><Relationship Id="rId9" Type="http://schemas.openxmlformats.org/officeDocument/2006/relationships/image" Target="../media/image9.jf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ebp"/><Relationship Id="rId13" Type="http://schemas.openxmlformats.org/officeDocument/2006/relationships/image" Target="../media/image16.jpg"/><Relationship Id="rId3" Type="http://schemas.openxmlformats.org/officeDocument/2006/relationships/image" Target="../media/image13.jfif"/><Relationship Id="rId7" Type="http://schemas.openxmlformats.org/officeDocument/2006/relationships/image" Target="../media/image7.jpg"/><Relationship Id="rId12" Type="http://schemas.openxmlformats.org/officeDocument/2006/relationships/image" Target="../media/image11.jfif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fif"/><Relationship Id="rId11" Type="http://schemas.openxmlformats.org/officeDocument/2006/relationships/image" Target="../media/image15.jfif"/><Relationship Id="rId5" Type="http://schemas.openxmlformats.org/officeDocument/2006/relationships/image" Target="../media/image14.jfif"/><Relationship Id="rId10" Type="http://schemas.openxmlformats.org/officeDocument/2006/relationships/image" Target="../media/image10.jfif"/><Relationship Id="rId4" Type="http://schemas.openxmlformats.org/officeDocument/2006/relationships/image" Target="../media/image4.jfif"/><Relationship Id="rId9" Type="http://schemas.openxmlformats.org/officeDocument/2006/relationships/image" Target="../media/image9.jfif"/><Relationship Id="rId14" Type="http://schemas.openxmlformats.org/officeDocument/2006/relationships/image" Target="../media/image17.jf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ebp"/><Relationship Id="rId13" Type="http://schemas.openxmlformats.org/officeDocument/2006/relationships/image" Target="../media/image17.jfif"/><Relationship Id="rId3" Type="http://schemas.openxmlformats.org/officeDocument/2006/relationships/image" Target="../media/image13.jfif"/><Relationship Id="rId7" Type="http://schemas.openxmlformats.org/officeDocument/2006/relationships/image" Target="../media/image7.jpg"/><Relationship Id="rId12" Type="http://schemas.openxmlformats.org/officeDocument/2006/relationships/image" Target="../media/image11.jfif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fif"/><Relationship Id="rId11" Type="http://schemas.openxmlformats.org/officeDocument/2006/relationships/image" Target="../media/image15.jfif"/><Relationship Id="rId5" Type="http://schemas.openxmlformats.org/officeDocument/2006/relationships/image" Target="../media/image14.jfif"/><Relationship Id="rId10" Type="http://schemas.openxmlformats.org/officeDocument/2006/relationships/image" Target="../media/image10.jfif"/><Relationship Id="rId4" Type="http://schemas.openxmlformats.org/officeDocument/2006/relationships/image" Target="../media/image4.jfif"/><Relationship Id="rId9" Type="http://schemas.openxmlformats.org/officeDocument/2006/relationships/image" Target="../media/image9.jf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jfif"/><Relationship Id="rId7" Type="http://schemas.openxmlformats.org/officeDocument/2006/relationships/image" Target="../media/image6.jfif"/><Relationship Id="rId12" Type="http://schemas.openxmlformats.org/officeDocument/2006/relationships/image" Target="../media/image11.jfif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fif"/><Relationship Id="rId11" Type="http://schemas.openxmlformats.org/officeDocument/2006/relationships/image" Target="../media/image10.jfif"/><Relationship Id="rId5" Type="http://schemas.openxmlformats.org/officeDocument/2006/relationships/image" Target="../media/image4.jfif"/><Relationship Id="rId10" Type="http://schemas.openxmlformats.org/officeDocument/2006/relationships/image" Target="../media/image9.jfif"/><Relationship Id="rId4" Type="http://schemas.openxmlformats.org/officeDocument/2006/relationships/image" Target="../media/image3.jfif"/><Relationship Id="rId9" Type="http://schemas.openxmlformats.org/officeDocument/2006/relationships/image" Target="../media/image8.web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jfif"/><Relationship Id="rId7" Type="http://schemas.openxmlformats.org/officeDocument/2006/relationships/image" Target="../media/image6.jfif"/><Relationship Id="rId12" Type="http://schemas.openxmlformats.org/officeDocument/2006/relationships/image" Target="../media/image11.jfif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fif"/><Relationship Id="rId11" Type="http://schemas.openxmlformats.org/officeDocument/2006/relationships/image" Target="../media/image10.jfif"/><Relationship Id="rId5" Type="http://schemas.openxmlformats.org/officeDocument/2006/relationships/image" Target="../media/image4.jfif"/><Relationship Id="rId10" Type="http://schemas.openxmlformats.org/officeDocument/2006/relationships/image" Target="../media/image9.jfif"/><Relationship Id="rId4" Type="http://schemas.openxmlformats.org/officeDocument/2006/relationships/image" Target="../media/image3.jfif"/><Relationship Id="rId9" Type="http://schemas.openxmlformats.org/officeDocument/2006/relationships/image" Target="../media/image8.web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fif"/><Relationship Id="rId7" Type="http://schemas.openxmlformats.org/officeDocument/2006/relationships/image" Target="../media/image6.jfif"/><Relationship Id="rId12" Type="http://schemas.openxmlformats.org/officeDocument/2006/relationships/image" Target="../media/image11.jfif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fif"/><Relationship Id="rId11" Type="http://schemas.openxmlformats.org/officeDocument/2006/relationships/image" Target="../media/image10.jfif"/><Relationship Id="rId5" Type="http://schemas.openxmlformats.org/officeDocument/2006/relationships/image" Target="../media/image4.jfif"/><Relationship Id="rId10" Type="http://schemas.openxmlformats.org/officeDocument/2006/relationships/image" Target="../media/image9.jfif"/><Relationship Id="rId4" Type="http://schemas.openxmlformats.org/officeDocument/2006/relationships/image" Target="../media/image3.jfif"/><Relationship Id="rId9" Type="http://schemas.openxmlformats.org/officeDocument/2006/relationships/image" Target="../media/image8.web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ebp"/><Relationship Id="rId3" Type="http://schemas.openxmlformats.org/officeDocument/2006/relationships/image" Target="../media/image2.jfif"/><Relationship Id="rId7" Type="http://schemas.openxmlformats.org/officeDocument/2006/relationships/image" Target="../media/image7.jpg"/><Relationship Id="rId12" Type="http://schemas.openxmlformats.org/officeDocument/2006/relationships/image" Target="../media/image11.jfif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fif"/><Relationship Id="rId11" Type="http://schemas.openxmlformats.org/officeDocument/2006/relationships/image" Target="../media/image3.jfif"/><Relationship Id="rId5" Type="http://schemas.openxmlformats.org/officeDocument/2006/relationships/image" Target="../media/image5.jfif"/><Relationship Id="rId10" Type="http://schemas.openxmlformats.org/officeDocument/2006/relationships/image" Target="../media/image10.jfif"/><Relationship Id="rId4" Type="http://schemas.openxmlformats.org/officeDocument/2006/relationships/image" Target="../media/image4.jfif"/><Relationship Id="rId9" Type="http://schemas.openxmlformats.org/officeDocument/2006/relationships/image" Target="../media/image9.jf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ebp"/><Relationship Id="rId3" Type="http://schemas.openxmlformats.org/officeDocument/2006/relationships/image" Target="../media/image2.jfif"/><Relationship Id="rId7" Type="http://schemas.openxmlformats.org/officeDocument/2006/relationships/image" Target="../media/image7.jpg"/><Relationship Id="rId12" Type="http://schemas.openxmlformats.org/officeDocument/2006/relationships/image" Target="../media/image11.jfif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fif"/><Relationship Id="rId11" Type="http://schemas.openxmlformats.org/officeDocument/2006/relationships/image" Target="../media/image3.jfif"/><Relationship Id="rId5" Type="http://schemas.openxmlformats.org/officeDocument/2006/relationships/image" Target="../media/image5.jfif"/><Relationship Id="rId10" Type="http://schemas.openxmlformats.org/officeDocument/2006/relationships/image" Target="../media/image10.jfif"/><Relationship Id="rId4" Type="http://schemas.openxmlformats.org/officeDocument/2006/relationships/image" Target="../media/image4.jfif"/><Relationship Id="rId9" Type="http://schemas.openxmlformats.org/officeDocument/2006/relationships/image" Target="../media/image9.jf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ebp"/><Relationship Id="rId3" Type="http://schemas.openxmlformats.org/officeDocument/2006/relationships/image" Target="../media/image2.jfif"/><Relationship Id="rId7" Type="http://schemas.openxmlformats.org/officeDocument/2006/relationships/image" Target="../media/image7.jpg"/><Relationship Id="rId12" Type="http://schemas.openxmlformats.org/officeDocument/2006/relationships/image" Target="../media/image11.jfif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fif"/><Relationship Id="rId11" Type="http://schemas.openxmlformats.org/officeDocument/2006/relationships/image" Target="../media/image3.jfif"/><Relationship Id="rId5" Type="http://schemas.openxmlformats.org/officeDocument/2006/relationships/image" Target="../media/image5.jfif"/><Relationship Id="rId10" Type="http://schemas.openxmlformats.org/officeDocument/2006/relationships/image" Target="../media/image10.jfif"/><Relationship Id="rId4" Type="http://schemas.openxmlformats.org/officeDocument/2006/relationships/image" Target="../media/image4.jfif"/><Relationship Id="rId9" Type="http://schemas.openxmlformats.org/officeDocument/2006/relationships/image" Target="../media/image9.jf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ebp"/><Relationship Id="rId3" Type="http://schemas.openxmlformats.org/officeDocument/2006/relationships/image" Target="../media/image2.jfif"/><Relationship Id="rId7" Type="http://schemas.openxmlformats.org/officeDocument/2006/relationships/image" Target="../media/image7.jpg"/><Relationship Id="rId12" Type="http://schemas.openxmlformats.org/officeDocument/2006/relationships/image" Target="../media/image11.jfif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fif"/><Relationship Id="rId11" Type="http://schemas.openxmlformats.org/officeDocument/2006/relationships/image" Target="../media/image3.jfif"/><Relationship Id="rId5" Type="http://schemas.openxmlformats.org/officeDocument/2006/relationships/image" Target="../media/image5.jfif"/><Relationship Id="rId10" Type="http://schemas.openxmlformats.org/officeDocument/2006/relationships/image" Target="../media/image10.jfif"/><Relationship Id="rId4" Type="http://schemas.openxmlformats.org/officeDocument/2006/relationships/image" Target="../media/image4.jfif"/><Relationship Id="rId9" Type="http://schemas.openxmlformats.org/officeDocument/2006/relationships/image" Target="../media/image9.jf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ebp"/><Relationship Id="rId3" Type="http://schemas.openxmlformats.org/officeDocument/2006/relationships/image" Target="../media/image2.jfif"/><Relationship Id="rId7" Type="http://schemas.openxmlformats.org/officeDocument/2006/relationships/image" Target="../media/image7.jpg"/><Relationship Id="rId12" Type="http://schemas.openxmlformats.org/officeDocument/2006/relationships/image" Target="../media/image11.jfif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fif"/><Relationship Id="rId11" Type="http://schemas.openxmlformats.org/officeDocument/2006/relationships/image" Target="../media/image3.jfif"/><Relationship Id="rId5" Type="http://schemas.openxmlformats.org/officeDocument/2006/relationships/image" Target="../media/image5.jfif"/><Relationship Id="rId10" Type="http://schemas.openxmlformats.org/officeDocument/2006/relationships/image" Target="../media/image10.jfif"/><Relationship Id="rId4" Type="http://schemas.openxmlformats.org/officeDocument/2006/relationships/image" Target="../media/image4.jfif"/><Relationship Id="rId9" Type="http://schemas.openxmlformats.org/officeDocument/2006/relationships/image" Target="../media/image9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7CA06-B456-43E5-DABB-38E24264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CD56D-EADF-6232-58BD-01F0C36CA3D3}"/>
              </a:ext>
            </a:extLst>
          </p:cNvPr>
          <p:cNvSpPr/>
          <p:nvPr/>
        </p:nvSpPr>
        <p:spPr>
          <a:xfrm>
            <a:off x="13427" y="0"/>
            <a:ext cx="12342878" cy="73152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3799FD-7DE2-0B40-AED5-917C3BE16E6B}"/>
              </a:ext>
            </a:extLst>
          </p:cNvPr>
          <p:cNvSpPr txBox="1"/>
          <p:nvPr/>
        </p:nvSpPr>
        <p:spPr>
          <a:xfrm>
            <a:off x="2461097" y="700392"/>
            <a:ext cx="76751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DIGITAL ORRERY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0B0308-A711-99EF-C4DB-82D7BFE1EB38}"/>
              </a:ext>
            </a:extLst>
          </p:cNvPr>
          <p:cNvSpPr/>
          <p:nvPr/>
        </p:nvSpPr>
        <p:spPr>
          <a:xfrm>
            <a:off x="1979902" y="2880875"/>
            <a:ext cx="1558724" cy="1512682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18969A-8ABA-60A5-DCB2-5A86BC82A52B}"/>
              </a:ext>
            </a:extLst>
          </p:cNvPr>
          <p:cNvSpPr/>
          <p:nvPr/>
        </p:nvSpPr>
        <p:spPr>
          <a:xfrm>
            <a:off x="3450204" y="2816749"/>
            <a:ext cx="1981277" cy="1706396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4E8AE-68BF-2CDC-B7CA-7ADCE7052245}"/>
              </a:ext>
            </a:extLst>
          </p:cNvPr>
          <p:cNvSpPr/>
          <p:nvPr/>
        </p:nvSpPr>
        <p:spPr>
          <a:xfrm>
            <a:off x="5356963" y="2614164"/>
            <a:ext cx="1869209" cy="1937889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B9FA0A-C5D3-F99E-837C-96880DB1F02D}"/>
              </a:ext>
            </a:extLst>
          </p:cNvPr>
          <p:cNvSpPr/>
          <p:nvPr/>
        </p:nvSpPr>
        <p:spPr>
          <a:xfrm>
            <a:off x="7521972" y="2880875"/>
            <a:ext cx="1502780" cy="1578144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1B7376-F37E-7C2F-0AD1-5D883B4B6D9D}"/>
              </a:ext>
            </a:extLst>
          </p:cNvPr>
          <p:cNvSpPr/>
          <p:nvPr/>
        </p:nvSpPr>
        <p:spPr>
          <a:xfrm>
            <a:off x="9304123" y="2180382"/>
            <a:ext cx="2775995" cy="265552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CCE36-BFD3-6816-46CF-67AD3CEBA386}"/>
              </a:ext>
            </a:extLst>
          </p:cNvPr>
          <p:cNvSpPr/>
          <p:nvPr/>
        </p:nvSpPr>
        <p:spPr>
          <a:xfrm>
            <a:off x="13427" y="4781126"/>
            <a:ext cx="4119738" cy="2349997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0EA6C6-A5C2-4C6A-FF88-85BAF43DBF2A}"/>
              </a:ext>
            </a:extLst>
          </p:cNvPr>
          <p:cNvSpPr/>
          <p:nvPr/>
        </p:nvSpPr>
        <p:spPr>
          <a:xfrm>
            <a:off x="3928053" y="4975449"/>
            <a:ext cx="2061298" cy="193789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53F4E1-787C-B567-7C47-6E4A6B6C2934}"/>
              </a:ext>
            </a:extLst>
          </p:cNvPr>
          <p:cNvSpPr/>
          <p:nvPr/>
        </p:nvSpPr>
        <p:spPr>
          <a:xfrm>
            <a:off x="6375001" y="4881622"/>
            <a:ext cx="2213569" cy="2130327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AA953B6-BD63-BC35-F43E-3855CAE550C2}"/>
              </a:ext>
            </a:extLst>
          </p:cNvPr>
          <p:cNvSpPr/>
          <p:nvPr/>
        </p:nvSpPr>
        <p:spPr>
          <a:xfrm>
            <a:off x="6937634" y="2392989"/>
            <a:ext cx="691780" cy="667765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4A064B5-456A-8674-2DB5-531C93D1C156}"/>
              </a:ext>
            </a:extLst>
          </p:cNvPr>
          <p:cNvSpPr/>
          <p:nvPr/>
        </p:nvSpPr>
        <p:spPr>
          <a:xfrm>
            <a:off x="9115832" y="5316064"/>
            <a:ext cx="1576289" cy="1460215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E8E2E14-B2D2-35FA-8050-686DB766CDDF}"/>
              </a:ext>
            </a:extLst>
          </p:cNvPr>
          <p:cNvSpPr/>
          <p:nvPr/>
        </p:nvSpPr>
        <p:spPr>
          <a:xfrm>
            <a:off x="317375" y="3023377"/>
            <a:ext cx="1418296" cy="1425863"/>
          </a:xfrm>
          <a:prstGeom prst="ellipse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03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7CA06-B456-43E5-DABB-38E24264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CD56D-EADF-6232-58BD-01F0C36CA3D3}"/>
              </a:ext>
            </a:extLst>
          </p:cNvPr>
          <p:cNvSpPr/>
          <p:nvPr/>
        </p:nvSpPr>
        <p:spPr>
          <a:xfrm>
            <a:off x="-150878" y="0"/>
            <a:ext cx="12342878" cy="73152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0B0308-A711-99EF-C4DB-82D7BFE1EB38}"/>
              </a:ext>
            </a:extLst>
          </p:cNvPr>
          <p:cNvSpPr/>
          <p:nvPr/>
        </p:nvSpPr>
        <p:spPr>
          <a:xfrm>
            <a:off x="-2428267" y="5506707"/>
            <a:ext cx="1981277" cy="180849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4E8AE-68BF-2CDC-B7CA-7ADCE7052245}"/>
              </a:ext>
            </a:extLst>
          </p:cNvPr>
          <p:cNvSpPr/>
          <p:nvPr/>
        </p:nvSpPr>
        <p:spPr>
          <a:xfrm>
            <a:off x="-4661028" y="2436481"/>
            <a:ext cx="2173175" cy="198503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B9FA0A-C5D3-F99E-837C-96880DB1F02D}"/>
              </a:ext>
            </a:extLst>
          </p:cNvPr>
          <p:cNvSpPr/>
          <p:nvPr/>
        </p:nvSpPr>
        <p:spPr>
          <a:xfrm>
            <a:off x="-2904752" y="2171136"/>
            <a:ext cx="2381805" cy="2481471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1B7376-F37E-7C2F-0AD1-5D883B4B6D9D}"/>
              </a:ext>
            </a:extLst>
          </p:cNvPr>
          <p:cNvSpPr/>
          <p:nvPr/>
        </p:nvSpPr>
        <p:spPr>
          <a:xfrm>
            <a:off x="-7295794" y="5048848"/>
            <a:ext cx="3721353" cy="3816429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CCE36-BFD3-6816-46CF-67AD3CEBA386}"/>
              </a:ext>
            </a:extLst>
          </p:cNvPr>
          <p:cNvSpPr/>
          <p:nvPr/>
        </p:nvSpPr>
        <p:spPr>
          <a:xfrm>
            <a:off x="1190677" y="5621270"/>
            <a:ext cx="4515679" cy="2917862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0EA6C6-A5C2-4C6A-FF88-85BAF43DBF2A}"/>
              </a:ext>
            </a:extLst>
          </p:cNvPr>
          <p:cNvSpPr/>
          <p:nvPr/>
        </p:nvSpPr>
        <p:spPr>
          <a:xfrm>
            <a:off x="1190677" y="1001731"/>
            <a:ext cx="4770227" cy="5076739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53F4E1-787C-B567-7C47-6E4A6B6C2934}"/>
              </a:ext>
            </a:extLst>
          </p:cNvPr>
          <p:cNvSpPr/>
          <p:nvPr/>
        </p:nvSpPr>
        <p:spPr>
          <a:xfrm>
            <a:off x="2260769" y="-1128596"/>
            <a:ext cx="2213569" cy="2130327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D7B7D-A92F-229B-0D54-4E4D40C30870}"/>
              </a:ext>
            </a:extLst>
          </p:cNvPr>
          <p:cNvSpPr txBox="1"/>
          <p:nvPr/>
        </p:nvSpPr>
        <p:spPr>
          <a:xfrm>
            <a:off x="6847125" y="401422"/>
            <a:ext cx="259100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URANUS</a:t>
            </a:r>
          </a:p>
          <a:p>
            <a:r>
              <a:rPr lang="en-US" b="1" dirty="0">
                <a:solidFill>
                  <a:schemeClr val="bg1"/>
                </a:solidFill>
              </a:rPr>
              <a:t>-Is named after the Greek god of the sky</a:t>
            </a:r>
          </a:p>
          <a:p>
            <a:r>
              <a:rPr lang="en-US" b="1" dirty="0">
                <a:solidFill>
                  <a:schemeClr val="bg1"/>
                </a:solidFill>
              </a:rPr>
              <a:t>-Is 4 times wider than Earth</a:t>
            </a:r>
          </a:p>
          <a:p>
            <a:r>
              <a:rPr lang="en-US" b="1" dirty="0">
                <a:solidFill>
                  <a:schemeClr val="bg1"/>
                </a:solidFill>
              </a:rPr>
              <a:t>-Is an ice giant</a:t>
            </a:r>
          </a:p>
          <a:p>
            <a:r>
              <a:rPr lang="en-US" b="1" dirty="0">
                <a:solidFill>
                  <a:schemeClr val="bg1"/>
                </a:solidFill>
              </a:rPr>
              <a:t>-Rotates at a nearly 90-degree angle from the plane of its orbit</a:t>
            </a:r>
          </a:p>
          <a:p>
            <a:r>
              <a:rPr lang="en-US" b="1" dirty="0">
                <a:solidFill>
                  <a:schemeClr val="bg1"/>
                </a:solidFill>
              </a:rPr>
              <a:t>-Hits the coldest temperatures of any planet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CE9327-1F89-4632-5B20-9C9EBA12039F}"/>
              </a:ext>
            </a:extLst>
          </p:cNvPr>
          <p:cNvSpPr/>
          <p:nvPr/>
        </p:nvSpPr>
        <p:spPr>
          <a:xfrm>
            <a:off x="-2599281" y="1669672"/>
            <a:ext cx="1059481" cy="1002929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5D9275-94DF-04EF-A64A-D6B55E9D44C3}"/>
              </a:ext>
            </a:extLst>
          </p:cNvPr>
          <p:cNvSpPr/>
          <p:nvPr/>
        </p:nvSpPr>
        <p:spPr>
          <a:xfrm>
            <a:off x="12710789" y="-2636550"/>
            <a:ext cx="1981277" cy="1706396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09EBB5-E459-7921-6DEC-7B2E1523265C}"/>
              </a:ext>
            </a:extLst>
          </p:cNvPr>
          <p:cNvSpPr/>
          <p:nvPr/>
        </p:nvSpPr>
        <p:spPr>
          <a:xfrm>
            <a:off x="2579408" y="-2696945"/>
            <a:ext cx="1576289" cy="1460215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80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7CA06-B456-43E5-DABB-38E24264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CD56D-EADF-6232-58BD-01F0C36CA3D3}"/>
              </a:ext>
            </a:extLst>
          </p:cNvPr>
          <p:cNvSpPr/>
          <p:nvPr/>
        </p:nvSpPr>
        <p:spPr>
          <a:xfrm>
            <a:off x="-150878" y="0"/>
            <a:ext cx="12342878" cy="73152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0B0308-A711-99EF-C4DB-82D7BFE1EB38}"/>
              </a:ext>
            </a:extLst>
          </p:cNvPr>
          <p:cNvSpPr/>
          <p:nvPr/>
        </p:nvSpPr>
        <p:spPr>
          <a:xfrm>
            <a:off x="-2428267" y="5506707"/>
            <a:ext cx="1981277" cy="180849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4E8AE-68BF-2CDC-B7CA-7ADCE7052245}"/>
              </a:ext>
            </a:extLst>
          </p:cNvPr>
          <p:cNvSpPr/>
          <p:nvPr/>
        </p:nvSpPr>
        <p:spPr>
          <a:xfrm>
            <a:off x="-4661028" y="2436481"/>
            <a:ext cx="2173175" cy="198503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B9FA0A-C5D3-F99E-837C-96880DB1F02D}"/>
              </a:ext>
            </a:extLst>
          </p:cNvPr>
          <p:cNvSpPr/>
          <p:nvPr/>
        </p:nvSpPr>
        <p:spPr>
          <a:xfrm>
            <a:off x="-2904752" y="2171136"/>
            <a:ext cx="2381805" cy="2481471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1B7376-F37E-7C2F-0AD1-5D883B4B6D9D}"/>
              </a:ext>
            </a:extLst>
          </p:cNvPr>
          <p:cNvSpPr/>
          <p:nvPr/>
        </p:nvSpPr>
        <p:spPr>
          <a:xfrm>
            <a:off x="-7295794" y="5048848"/>
            <a:ext cx="3721353" cy="3816429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CCE36-BFD3-6816-46CF-67AD3CEBA386}"/>
              </a:ext>
            </a:extLst>
          </p:cNvPr>
          <p:cNvSpPr/>
          <p:nvPr/>
        </p:nvSpPr>
        <p:spPr>
          <a:xfrm>
            <a:off x="-5361018" y="-1916131"/>
            <a:ext cx="4515679" cy="2917862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0EA6C6-A5C2-4C6A-FF88-85BAF43DBF2A}"/>
              </a:ext>
            </a:extLst>
          </p:cNvPr>
          <p:cNvSpPr/>
          <p:nvPr/>
        </p:nvSpPr>
        <p:spPr>
          <a:xfrm>
            <a:off x="2074598" y="5820224"/>
            <a:ext cx="2965020" cy="2975909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53F4E1-787C-B567-7C47-6E4A6B6C2934}"/>
              </a:ext>
            </a:extLst>
          </p:cNvPr>
          <p:cNvSpPr/>
          <p:nvPr/>
        </p:nvSpPr>
        <p:spPr>
          <a:xfrm>
            <a:off x="865975" y="1033637"/>
            <a:ext cx="4940645" cy="4597718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D7B7D-A92F-229B-0D54-4E4D40C30870}"/>
              </a:ext>
            </a:extLst>
          </p:cNvPr>
          <p:cNvSpPr txBox="1"/>
          <p:nvPr/>
        </p:nvSpPr>
        <p:spPr>
          <a:xfrm>
            <a:off x="6847125" y="401422"/>
            <a:ext cx="259100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NEPTUNE</a:t>
            </a:r>
          </a:p>
          <a:p>
            <a:r>
              <a:rPr lang="en-US" b="1" dirty="0">
                <a:solidFill>
                  <a:schemeClr val="bg1"/>
                </a:solidFill>
              </a:rPr>
              <a:t>-Is named after the Roman god of the sea, Poseidon</a:t>
            </a:r>
          </a:p>
          <a:p>
            <a:r>
              <a:rPr lang="en-US" b="1" dirty="0">
                <a:solidFill>
                  <a:schemeClr val="bg1"/>
                </a:solidFill>
              </a:rPr>
              <a:t>-Is the only planet you can’t see from the Earth with the naked eye</a:t>
            </a:r>
          </a:p>
          <a:p>
            <a:r>
              <a:rPr lang="en-US" b="1" dirty="0">
                <a:solidFill>
                  <a:schemeClr val="bg1"/>
                </a:solidFill>
              </a:rPr>
              <a:t>-Is an ice giant</a:t>
            </a:r>
          </a:p>
          <a:p>
            <a:r>
              <a:rPr lang="en-US" b="1" dirty="0">
                <a:solidFill>
                  <a:schemeClr val="bg1"/>
                </a:solidFill>
              </a:rPr>
              <a:t>-Hits very cold temperatures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CE9327-1F89-4632-5B20-9C9EBA12039F}"/>
              </a:ext>
            </a:extLst>
          </p:cNvPr>
          <p:cNvSpPr/>
          <p:nvPr/>
        </p:nvSpPr>
        <p:spPr>
          <a:xfrm>
            <a:off x="-2599281" y="1669672"/>
            <a:ext cx="1059481" cy="1002929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5D9275-94DF-04EF-A64A-D6B55E9D44C3}"/>
              </a:ext>
            </a:extLst>
          </p:cNvPr>
          <p:cNvSpPr/>
          <p:nvPr/>
        </p:nvSpPr>
        <p:spPr>
          <a:xfrm>
            <a:off x="12710789" y="-2636550"/>
            <a:ext cx="1981277" cy="1706396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09EBB5-E459-7921-6DEC-7B2E1523265C}"/>
              </a:ext>
            </a:extLst>
          </p:cNvPr>
          <p:cNvSpPr/>
          <p:nvPr/>
        </p:nvSpPr>
        <p:spPr>
          <a:xfrm>
            <a:off x="2635418" y="-730108"/>
            <a:ext cx="1576289" cy="1460215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73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7CA06-B456-43E5-DABB-38E24264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CD56D-EADF-6232-58BD-01F0C36CA3D3}"/>
              </a:ext>
            </a:extLst>
          </p:cNvPr>
          <p:cNvSpPr/>
          <p:nvPr/>
        </p:nvSpPr>
        <p:spPr>
          <a:xfrm>
            <a:off x="-150878" y="0"/>
            <a:ext cx="12342878" cy="73152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0B0308-A711-99EF-C4DB-82D7BFE1EB38}"/>
              </a:ext>
            </a:extLst>
          </p:cNvPr>
          <p:cNvSpPr/>
          <p:nvPr/>
        </p:nvSpPr>
        <p:spPr>
          <a:xfrm>
            <a:off x="-2428267" y="5506707"/>
            <a:ext cx="1981277" cy="180849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4E8AE-68BF-2CDC-B7CA-7ADCE7052245}"/>
              </a:ext>
            </a:extLst>
          </p:cNvPr>
          <p:cNvSpPr/>
          <p:nvPr/>
        </p:nvSpPr>
        <p:spPr>
          <a:xfrm>
            <a:off x="-4661028" y="2436481"/>
            <a:ext cx="2173175" cy="198503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B9FA0A-C5D3-F99E-837C-96880DB1F02D}"/>
              </a:ext>
            </a:extLst>
          </p:cNvPr>
          <p:cNvSpPr/>
          <p:nvPr/>
        </p:nvSpPr>
        <p:spPr>
          <a:xfrm>
            <a:off x="-2904752" y="2171136"/>
            <a:ext cx="2381805" cy="2481471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1B7376-F37E-7C2F-0AD1-5D883B4B6D9D}"/>
              </a:ext>
            </a:extLst>
          </p:cNvPr>
          <p:cNvSpPr/>
          <p:nvPr/>
        </p:nvSpPr>
        <p:spPr>
          <a:xfrm>
            <a:off x="-7295794" y="5048848"/>
            <a:ext cx="3721353" cy="3816429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CCE36-BFD3-6816-46CF-67AD3CEBA386}"/>
              </a:ext>
            </a:extLst>
          </p:cNvPr>
          <p:cNvSpPr/>
          <p:nvPr/>
        </p:nvSpPr>
        <p:spPr>
          <a:xfrm>
            <a:off x="-5361018" y="-1916131"/>
            <a:ext cx="4515679" cy="2917862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0EA6C6-A5C2-4C6A-FF88-85BAF43DBF2A}"/>
              </a:ext>
            </a:extLst>
          </p:cNvPr>
          <p:cNvSpPr/>
          <p:nvPr/>
        </p:nvSpPr>
        <p:spPr>
          <a:xfrm>
            <a:off x="12488112" y="-200046"/>
            <a:ext cx="2965020" cy="2975909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53F4E1-787C-B567-7C47-6E4A6B6C2934}"/>
              </a:ext>
            </a:extLst>
          </p:cNvPr>
          <p:cNvSpPr/>
          <p:nvPr/>
        </p:nvSpPr>
        <p:spPr>
          <a:xfrm>
            <a:off x="1420392" y="5598147"/>
            <a:ext cx="4041305" cy="361897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D7B7D-A92F-229B-0D54-4E4D40C30870}"/>
              </a:ext>
            </a:extLst>
          </p:cNvPr>
          <p:cNvSpPr txBox="1"/>
          <p:nvPr/>
        </p:nvSpPr>
        <p:spPr>
          <a:xfrm>
            <a:off x="6847125" y="401422"/>
            <a:ext cx="25910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PLUTO</a:t>
            </a:r>
          </a:p>
          <a:p>
            <a:r>
              <a:rPr lang="en-US" b="1" dirty="0">
                <a:solidFill>
                  <a:schemeClr val="bg1"/>
                </a:solidFill>
              </a:rPr>
              <a:t>-Is named after the Roman god of the dead</a:t>
            </a:r>
          </a:p>
          <a:p>
            <a:r>
              <a:rPr lang="en-US" b="1" dirty="0">
                <a:solidFill>
                  <a:schemeClr val="bg1"/>
                </a:solidFill>
              </a:rPr>
              <a:t>-Was considered a planet until 2006</a:t>
            </a:r>
          </a:p>
          <a:p>
            <a:r>
              <a:rPr lang="en-US" b="1" dirty="0">
                <a:solidFill>
                  <a:schemeClr val="bg1"/>
                </a:solidFill>
              </a:rPr>
              <a:t>-Is smaller than the moon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CE9327-1F89-4632-5B20-9C9EBA12039F}"/>
              </a:ext>
            </a:extLst>
          </p:cNvPr>
          <p:cNvSpPr/>
          <p:nvPr/>
        </p:nvSpPr>
        <p:spPr>
          <a:xfrm>
            <a:off x="-2599281" y="1669672"/>
            <a:ext cx="1059481" cy="1002929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5D9275-94DF-04EF-A64A-D6B55E9D44C3}"/>
              </a:ext>
            </a:extLst>
          </p:cNvPr>
          <p:cNvSpPr/>
          <p:nvPr/>
        </p:nvSpPr>
        <p:spPr>
          <a:xfrm>
            <a:off x="12710789" y="-2636550"/>
            <a:ext cx="1981277" cy="1706396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09EBB5-E459-7921-6DEC-7B2E1523265C}"/>
              </a:ext>
            </a:extLst>
          </p:cNvPr>
          <p:cNvSpPr/>
          <p:nvPr/>
        </p:nvSpPr>
        <p:spPr>
          <a:xfrm>
            <a:off x="1166332" y="833522"/>
            <a:ext cx="4929668" cy="5110078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35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7CA06-B456-43E5-DABB-38E24264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CD56D-EADF-6232-58BD-01F0C36CA3D3}"/>
              </a:ext>
            </a:extLst>
          </p:cNvPr>
          <p:cNvSpPr/>
          <p:nvPr/>
        </p:nvSpPr>
        <p:spPr>
          <a:xfrm>
            <a:off x="76200" y="-12452"/>
            <a:ext cx="12342878" cy="73152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0B0308-A711-99EF-C4DB-82D7BFE1EB38}"/>
              </a:ext>
            </a:extLst>
          </p:cNvPr>
          <p:cNvSpPr/>
          <p:nvPr/>
        </p:nvSpPr>
        <p:spPr>
          <a:xfrm>
            <a:off x="6339787" y="528827"/>
            <a:ext cx="1059481" cy="108214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4E8AE-68BF-2CDC-B7CA-7ADCE7052245}"/>
              </a:ext>
            </a:extLst>
          </p:cNvPr>
          <p:cNvSpPr/>
          <p:nvPr/>
        </p:nvSpPr>
        <p:spPr>
          <a:xfrm>
            <a:off x="1054755" y="1847511"/>
            <a:ext cx="3792348" cy="379353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B9FA0A-C5D3-F99E-837C-96880DB1F02D}"/>
              </a:ext>
            </a:extLst>
          </p:cNvPr>
          <p:cNvSpPr/>
          <p:nvPr/>
        </p:nvSpPr>
        <p:spPr>
          <a:xfrm>
            <a:off x="6339787" y="1749763"/>
            <a:ext cx="1059482" cy="1082147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1B7376-F37E-7C2F-0AD1-5D883B4B6D9D}"/>
              </a:ext>
            </a:extLst>
          </p:cNvPr>
          <p:cNvSpPr/>
          <p:nvPr/>
        </p:nvSpPr>
        <p:spPr>
          <a:xfrm>
            <a:off x="-7295794" y="5048848"/>
            <a:ext cx="3721353" cy="3816429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CCE36-BFD3-6816-46CF-67AD3CEBA386}"/>
              </a:ext>
            </a:extLst>
          </p:cNvPr>
          <p:cNvSpPr/>
          <p:nvPr/>
        </p:nvSpPr>
        <p:spPr>
          <a:xfrm>
            <a:off x="-5361018" y="-1916131"/>
            <a:ext cx="4515679" cy="2917862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0EA6C6-A5C2-4C6A-FF88-85BAF43DBF2A}"/>
              </a:ext>
            </a:extLst>
          </p:cNvPr>
          <p:cNvSpPr/>
          <p:nvPr/>
        </p:nvSpPr>
        <p:spPr>
          <a:xfrm>
            <a:off x="12488112" y="-200046"/>
            <a:ext cx="2965020" cy="2975909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53F4E1-787C-B567-7C47-6E4A6B6C2934}"/>
              </a:ext>
            </a:extLst>
          </p:cNvPr>
          <p:cNvSpPr/>
          <p:nvPr/>
        </p:nvSpPr>
        <p:spPr>
          <a:xfrm>
            <a:off x="-1973328" y="-4393557"/>
            <a:ext cx="4041305" cy="361897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D7B7D-A92F-229B-0D54-4E4D40C30870}"/>
              </a:ext>
            </a:extLst>
          </p:cNvPr>
          <p:cNvSpPr txBox="1"/>
          <p:nvPr/>
        </p:nvSpPr>
        <p:spPr>
          <a:xfrm>
            <a:off x="3203275" y="-32210"/>
            <a:ext cx="9292003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EARTH’S MOST FAMOUS EXOPLANETS: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KEPLER-452b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KEPLER-20f 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KOI-961.01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KOI-961.02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KOI-961.03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CE9327-1F89-4632-5B20-9C9EBA12039F}"/>
              </a:ext>
            </a:extLst>
          </p:cNvPr>
          <p:cNvSpPr/>
          <p:nvPr/>
        </p:nvSpPr>
        <p:spPr>
          <a:xfrm>
            <a:off x="4250748" y="1216959"/>
            <a:ext cx="1059481" cy="1002929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5D9275-94DF-04EF-A64A-D6B55E9D44C3}"/>
              </a:ext>
            </a:extLst>
          </p:cNvPr>
          <p:cNvSpPr/>
          <p:nvPr/>
        </p:nvSpPr>
        <p:spPr>
          <a:xfrm>
            <a:off x="6339787" y="3208048"/>
            <a:ext cx="1059482" cy="1082147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09EBB5-E459-7921-6DEC-7B2E1523265C}"/>
              </a:ext>
            </a:extLst>
          </p:cNvPr>
          <p:cNvSpPr/>
          <p:nvPr/>
        </p:nvSpPr>
        <p:spPr>
          <a:xfrm>
            <a:off x="1760692" y="-5191589"/>
            <a:ext cx="4929668" cy="5110078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EE4BCA-195B-A285-0917-AD12B658DF23}"/>
              </a:ext>
            </a:extLst>
          </p:cNvPr>
          <p:cNvSpPr/>
          <p:nvPr/>
        </p:nvSpPr>
        <p:spPr>
          <a:xfrm>
            <a:off x="6339787" y="4416192"/>
            <a:ext cx="1059482" cy="1082147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1C4FDF-0A1F-5260-EAF7-E0C169F5301D}"/>
              </a:ext>
            </a:extLst>
          </p:cNvPr>
          <p:cNvSpPr/>
          <p:nvPr/>
        </p:nvSpPr>
        <p:spPr>
          <a:xfrm>
            <a:off x="6339787" y="5731852"/>
            <a:ext cx="1059482" cy="1082147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81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7CA06-B456-43E5-DABB-38E24264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CD56D-EADF-6232-58BD-01F0C36CA3D3}"/>
              </a:ext>
            </a:extLst>
          </p:cNvPr>
          <p:cNvSpPr/>
          <p:nvPr/>
        </p:nvSpPr>
        <p:spPr>
          <a:xfrm>
            <a:off x="38177" y="21168"/>
            <a:ext cx="12342878" cy="73152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0B0308-A711-99EF-C4DB-82D7BFE1EB38}"/>
              </a:ext>
            </a:extLst>
          </p:cNvPr>
          <p:cNvSpPr/>
          <p:nvPr/>
        </p:nvSpPr>
        <p:spPr>
          <a:xfrm>
            <a:off x="1417704" y="1631847"/>
            <a:ext cx="4167944" cy="4093841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4E8AE-68BF-2CDC-B7CA-7ADCE7052245}"/>
              </a:ext>
            </a:extLst>
          </p:cNvPr>
          <p:cNvSpPr/>
          <p:nvPr/>
        </p:nvSpPr>
        <p:spPr>
          <a:xfrm>
            <a:off x="-11248119" y="879098"/>
            <a:ext cx="3792348" cy="379353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B9FA0A-C5D3-F99E-837C-96880DB1F02D}"/>
              </a:ext>
            </a:extLst>
          </p:cNvPr>
          <p:cNvSpPr/>
          <p:nvPr/>
        </p:nvSpPr>
        <p:spPr>
          <a:xfrm>
            <a:off x="2971935" y="-519906"/>
            <a:ext cx="1059482" cy="1082147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1B7376-F37E-7C2F-0AD1-5D883B4B6D9D}"/>
              </a:ext>
            </a:extLst>
          </p:cNvPr>
          <p:cNvSpPr/>
          <p:nvPr/>
        </p:nvSpPr>
        <p:spPr>
          <a:xfrm>
            <a:off x="-7295794" y="5048848"/>
            <a:ext cx="3721353" cy="3816429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CCE36-BFD3-6816-46CF-67AD3CEBA386}"/>
              </a:ext>
            </a:extLst>
          </p:cNvPr>
          <p:cNvSpPr/>
          <p:nvPr/>
        </p:nvSpPr>
        <p:spPr>
          <a:xfrm>
            <a:off x="-5361018" y="-1916131"/>
            <a:ext cx="4515679" cy="2917862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0EA6C6-A5C2-4C6A-FF88-85BAF43DBF2A}"/>
              </a:ext>
            </a:extLst>
          </p:cNvPr>
          <p:cNvSpPr/>
          <p:nvPr/>
        </p:nvSpPr>
        <p:spPr>
          <a:xfrm>
            <a:off x="12488112" y="-200046"/>
            <a:ext cx="2965020" cy="2975909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53F4E1-787C-B567-7C47-6E4A6B6C2934}"/>
              </a:ext>
            </a:extLst>
          </p:cNvPr>
          <p:cNvSpPr/>
          <p:nvPr/>
        </p:nvSpPr>
        <p:spPr>
          <a:xfrm>
            <a:off x="-9476423" y="-5749174"/>
            <a:ext cx="4041305" cy="361897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D7B7D-A92F-229B-0D54-4E4D40C30870}"/>
              </a:ext>
            </a:extLst>
          </p:cNvPr>
          <p:cNvSpPr txBox="1"/>
          <p:nvPr/>
        </p:nvSpPr>
        <p:spPr>
          <a:xfrm>
            <a:off x="12883034" y="7312456"/>
            <a:ext cx="9292003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EARTH’S MOST FAMOUS EXOPLANETS: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KEPLER-452b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KEPLER-20f 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KOI-961.01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KOI-961.02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KOI-961.03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CE9327-1F89-4632-5B20-9C9EBA12039F}"/>
              </a:ext>
            </a:extLst>
          </p:cNvPr>
          <p:cNvSpPr/>
          <p:nvPr/>
        </p:nvSpPr>
        <p:spPr>
          <a:xfrm>
            <a:off x="-5688422" y="2022360"/>
            <a:ext cx="1059481" cy="1002929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5D9275-94DF-04EF-A64A-D6B55E9D44C3}"/>
              </a:ext>
            </a:extLst>
          </p:cNvPr>
          <p:cNvSpPr/>
          <p:nvPr/>
        </p:nvSpPr>
        <p:spPr>
          <a:xfrm>
            <a:off x="2971935" y="-1866319"/>
            <a:ext cx="1059482" cy="1082147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09EBB5-E459-7921-6DEC-7B2E1523265C}"/>
              </a:ext>
            </a:extLst>
          </p:cNvPr>
          <p:cNvSpPr/>
          <p:nvPr/>
        </p:nvSpPr>
        <p:spPr>
          <a:xfrm>
            <a:off x="9517852" y="-5322576"/>
            <a:ext cx="4929668" cy="5110078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EE4BCA-195B-A285-0917-AD12B658DF23}"/>
              </a:ext>
            </a:extLst>
          </p:cNvPr>
          <p:cNvSpPr/>
          <p:nvPr/>
        </p:nvSpPr>
        <p:spPr>
          <a:xfrm>
            <a:off x="2971935" y="-3455831"/>
            <a:ext cx="1059482" cy="1082147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1C4FDF-0A1F-5260-EAF7-E0C169F5301D}"/>
              </a:ext>
            </a:extLst>
          </p:cNvPr>
          <p:cNvSpPr/>
          <p:nvPr/>
        </p:nvSpPr>
        <p:spPr>
          <a:xfrm>
            <a:off x="2971935" y="-4844597"/>
            <a:ext cx="1059482" cy="1082147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B39233-573D-88A8-9504-2B8BACD17CC4}"/>
              </a:ext>
            </a:extLst>
          </p:cNvPr>
          <p:cNvSpPr txBox="1"/>
          <p:nvPr/>
        </p:nvSpPr>
        <p:spPr>
          <a:xfrm>
            <a:off x="6610432" y="1388766"/>
            <a:ext cx="360415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KEPLER-452b</a:t>
            </a:r>
          </a:p>
          <a:p>
            <a:r>
              <a:rPr lang="en-US" b="1" dirty="0">
                <a:solidFill>
                  <a:schemeClr val="bg1"/>
                </a:solidFill>
              </a:rPr>
              <a:t>-Is 60% larger in diameter than Earth and is considered a super-Earth-size planet</a:t>
            </a:r>
          </a:p>
          <a:p>
            <a:r>
              <a:rPr lang="en-US" b="1" dirty="0">
                <a:solidFill>
                  <a:schemeClr val="bg1"/>
                </a:solidFill>
              </a:rPr>
              <a:t>-Scientists believe that Kepler-452b is rocky</a:t>
            </a:r>
          </a:p>
          <a:p>
            <a:r>
              <a:rPr lang="en-US" b="1" dirty="0">
                <a:solidFill>
                  <a:schemeClr val="bg1"/>
                </a:solidFill>
              </a:rPr>
              <a:t>-Has a habitable zone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41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7CA06-B456-43E5-DABB-38E24264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CD56D-EADF-6232-58BD-01F0C36CA3D3}"/>
              </a:ext>
            </a:extLst>
          </p:cNvPr>
          <p:cNvSpPr/>
          <p:nvPr/>
        </p:nvSpPr>
        <p:spPr>
          <a:xfrm>
            <a:off x="38177" y="21168"/>
            <a:ext cx="12342878" cy="73152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0B0308-A711-99EF-C4DB-82D7BFE1EB38}"/>
              </a:ext>
            </a:extLst>
          </p:cNvPr>
          <p:cNvSpPr/>
          <p:nvPr/>
        </p:nvSpPr>
        <p:spPr>
          <a:xfrm>
            <a:off x="2846031" y="6137883"/>
            <a:ext cx="2070598" cy="2047488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4E8AE-68BF-2CDC-B7CA-7ADCE7052245}"/>
              </a:ext>
            </a:extLst>
          </p:cNvPr>
          <p:cNvSpPr/>
          <p:nvPr/>
        </p:nvSpPr>
        <p:spPr>
          <a:xfrm>
            <a:off x="-11248119" y="879098"/>
            <a:ext cx="3792348" cy="379353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B9FA0A-C5D3-F99E-837C-96880DB1F02D}"/>
              </a:ext>
            </a:extLst>
          </p:cNvPr>
          <p:cNvSpPr/>
          <p:nvPr/>
        </p:nvSpPr>
        <p:spPr>
          <a:xfrm>
            <a:off x="2345572" y="1327110"/>
            <a:ext cx="3371689" cy="3176172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1B7376-F37E-7C2F-0AD1-5D883B4B6D9D}"/>
              </a:ext>
            </a:extLst>
          </p:cNvPr>
          <p:cNvSpPr/>
          <p:nvPr/>
        </p:nvSpPr>
        <p:spPr>
          <a:xfrm>
            <a:off x="-7295794" y="5048848"/>
            <a:ext cx="3721353" cy="3816429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CCE36-BFD3-6816-46CF-67AD3CEBA386}"/>
              </a:ext>
            </a:extLst>
          </p:cNvPr>
          <p:cNvSpPr/>
          <p:nvPr/>
        </p:nvSpPr>
        <p:spPr>
          <a:xfrm>
            <a:off x="-5361018" y="-1916131"/>
            <a:ext cx="4515679" cy="2917862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0EA6C6-A5C2-4C6A-FF88-85BAF43DBF2A}"/>
              </a:ext>
            </a:extLst>
          </p:cNvPr>
          <p:cNvSpPr/>
          <p:nvPr/>
        </p:nvSpPr>
        <p:spPr>
          <a:xfrm>
            <a:off x="12488112" y="-200046"/>
            <a:ext cx="2965020" cy="2975909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53F4E1-787C-B567-7C47-6E4A6B6C2934}"/>
              </a:ext>
            </a:extLst>
          </p:cNvPr>
          <p:cNvSpPr/>
          <p:nvPr/>
        </p:nvSpPr>
        <p:spPr>
          <a:xfrm>
            <a:off x="-9476423" y="-5749174"/>
            <a:ext cx="4041305" cy="361897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D7B7D-A92F-229B-0D54-4E4D40C30870}"/>
              </a:ext>
            </a:extLst>
          </p:cNvPr>
          <p:cNvSpPr txBox="1"/>
          <p:nvPr/>
        </p:nvSpPr>
        <p:spPr>
          <a:xfrm>
            <a:off x="12883034" y="7312456"/>
            <a:ext cx="9292003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EARTH’S MOST FAMOUS EXOPLANETS: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KEPLER-452b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KEPLER-20f 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KOI-961.01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KOI-961.02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KOI-961.03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CE9327-1F89-4632-5B20-9C9EBA12039F}"/>
              </a:ext>
            </a:extLst>
          </p:cNvPr>
          <p:cNvSpPr/>
          <p:nvPr/>
        </p:nvSpPr>
        <p:spPr>
          <a:xfrm>
            <a:off x="-5688422" y="2022360"/>
            <a:ext cx="1059481" cy="1002929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5D9275-94DF-04EF-A64A-D6B55E9D44C3}"/>
              </a:ext>
            </a:extLst>
          </p:cNvPr>
          <p:cNvSpPr/>
          <p:nvPr/>
        </p:nvSpPr>
        <p:spPr>
          <a:xfrm>
            <a:off x="3169896" y="-688992"/>
            <a:ext cx="1383249" cy="1420320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09EBB5-E459-7921-6DEC-7B2E1523265C}"/>
              </a:ext>
            </a:extLst>
          </p:cNvPr>
          <p:cNvSpPr/>
          <p:nvPr/>
        </p:nvSpPr>
        <p:spPr>
          <a:xfrm>
            <a:off x="9517852" y="-5322576"/>
            <a:ext cx="4929668" cy="5110078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EE4BCA-195B-A285-0917-AD12B658DF23}"/>
              </a:ext>
            </a:extLst>
          </p:cNvPr>
          <p:cNvSpPr/>
          <p:nvPr/>
        </p:nvSpPr>
        <p:spPr>
          <a:xfrm>
            <a:off x="2971935" y="-3455831"/>
            <a:ext cx="1059482" cy="1082147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1C4FDF-0A1F-5260-EAF7-E0C169F5301D}"/>
              </a:ext>
            </a:extLst>
          </p:cNvPr>
          <p:cNvSpPr/>
          <p:nvPr/>
        </p:nvSpPr>
        <p:spPr>
          <a:xfrm>
            <a:off x="2971935" y="-4844597"/>
            <a:ext cx="1059482" cy="1082147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B39233-573D-88A8-9504-2B8BACD17CC4}"/>
              </a:ext>
            </a:extLst>
          </p:cNvPr>
          <p:cNvSpPr txBox="1"/>
          <p:nvPr/>
        </p:nvSpPr>
        <p:spPr>
          <a:xfrm>
            <a:off x="6610432" y="1388766"/>
            <a:ext cx="36041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KEPLER-20f</a:t>
            </a:r>
          </a:p>
          <a:p>
            <a:r>
              <a:rPr lang="en-US" b="1" dirty="0">
                <a:solidFill>
                  <a:schemeClr val="bg1"/>
                </a:solidFill>
              </a:rPr>
              <a:t>-Was discovered on the 20</a:t>
            </a:r>
            <a:r>
              <a:rPr lang="en-US" b="1" baseline="30000" dirty="0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 of December 2011</a:t>
            </a:r>
          </a:p>
          <a:p>
            <a:r>
              <a:rPr lang="en-US" b="1" dirty="0">
                <a:solidFill>
                  <a:schemeClr val="bg1"/>
                </a:solidFill>
              </a:rPr>
              <a:t>-A year on Kepler-20f only lasts 6 days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274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7CA06-B456-43E5-DABB-38E24264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CD56D-EADF-6232-58BD-01F0C36CA3D3}"/>
              </a:ext>
            </a:extLst>
          </p:cNvPr>
          <p:cNvSpPr/>
          <p:nvPr/>
        </p:nvSpPr>
        <p:spPr>
          <a:xfrm>
            <a:off x="38177" y="21168"/>
            <a:ext cx="12342878" cy="73152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0B0308-A711-99EF-C4DB-82D7BFE1EB38}"/>
              </a:ext>
            </a:extLst>
          </p:cNvPr>
          <p:cNvSpPr/>
          <p:nvPr/>
        </p:nvSpPr>
        <p:spPr>
          <a:xfrm>
            <a:off x="-1880638" y="8004192"/>
            <a:ext cx="2070598" cy="2047488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4E8AE-68BF-2CDC-B7CA-7ADCE7052245}"/>
              </a:ext>
            </a:extLst>
          </p:cNvPr>
          <p:cNvSpPr/>
          <p:nvPr/>
        </p:nvSpPr>
        <p:spPr>
          <a:xfrm>
            <a:off x="-11248119" y="879098"/>
            <a:ext cx="3792348" cy="379353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B9FA0A-C5D3-F99E-837C-96880DB1F02D}"/>
              </a:ext>
            </a:extLst>
          </p:cNvPr>
          <p:cNvSpPr/>
          <p:nvPr/>
        </p:nvSpPr>
        <p:spPr>
          <a:xfrm>
            <a:off x="2646422" y="6406727"/>
            <a:ext cx="2360894" cy="236186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1B7376-F37E-7C2F-0AD1-5D883B4B6D9D}"/>
              </a:ext>
            </a:extLst>
          </p:cNvPr>
          <p:cNvSpPr/>
          <p:nvPr/>
        </p:nvSpPr>
        <p:spPr>
          <a:xfrm>
            <a:off x="-7295794" y="5048848"/>
            <a:ext cx="3721353" cy="3816429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CCE36-BFD3-6816-46CF-67AD3CEBA386}"/>
              </a:ext>
            </a:extLst>
          </p:cNvPr>
          <p:cNvSpPr/>
          <p:nvPr/>
        </p:nvSpPr>
        <p:spPr>
          <a:xfrm>
            <a:off x="-5361018" y="-1916131"/>
            <a:ext cx="4515679" cy="2917862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0EA6C6-A5C2-4C6A-FF88-85BAF43DBF2A}"/>
              </a:ext>
            </a:extLst>
          </p:cNvPr>
          <p:cNvSpPr/>
          <p:nvPr/>
        </p:nvSpPr>
        <p:spPr>
          <a:xfrm>
            <a:off x="12488112" y="-200046"/>
            <a:ext cx="2965020" cy="2975909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53F4E1-787C-B567-7C47-6E4A6B6C2934}"/>
              </a:ext>
            </a:extLst>
          </p:cNvPr>
          <p:cNvSpPr/>
          <p:nvPr/>
        </p:nvSpPr>
        <p:spPr>
          <a:xfrm>
            <a:off x="-9476423" y="-5749174"/>
            <a:ext cx="4041305" cy="361897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D7B7D-A92F-229B-0D54-4E4D40C30870}"/>
              </a:ext>
            </a:extLst>
          </p:cNvPr>
          <p:cNvSpPr txBox="1"/>
          <p:nvPr/>
        </p:nvSpPr>
        <p:spPr>
          <a:xfrm>
            <a:off x="12883034" y="7312456"/>
            <a:ext cx="9292003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EARTH’S MOST FAMOUS EXOPLANETS: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KEPLER-452b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KEPLER-20f 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KOI-961.01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KOI-961.02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KOI-961.03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CE9327-1F89-4632-5B20-9C9EBA12039F}"/>
              </a:ext>
            </a:extLst>
          </p:cNvPr>
          <p:cNvSpPr/>
          <p:nvPr/>
        </p:nvSpPr>
        <p:spPr>
          <a:xfrm>
            <a:off x="-5688422" y="2022360"/>
            <a:ext cx="1059481" cy="1002929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5D9275-94DF-04EF-A64A-D6B55E9D44C3}"/>
              </a:ext>
            </a:extLst>
          </p:cNvPr>
          <p:cNvSpPr/>
          <p:nvPr/>
        </p:nvSpPr>
        <p:spPr>
          <a:xfrm>
            <a:off x="2997814" y="4532886"/>
            <a:ext cx="1383249" cy="1420320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09EBB5-E459-7921-6DEC-7B2E1523265C}"/>
              </a:ext>
            </a:extLst>
          </p:cNvPr>
          <p:cNvSpPr/>
          <p:nvPr/>
        </p:nvSpPr>
        <p:spPr>
          <a:xfrm>
            <a:off x="9517852" y="-5322576"/>
            <a:ext cx="4929668" cy="5110078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EE4BCA-195B-A285-0917-AD12B658DF23}"/>
              </a:ext>
            </a:extLst>
          </p:cNvPr>
          <p:cNvSpPr/>
          <p:nvPr/>
        </p:nvSpPr>
        <p:spPr>
          <a:xfrm>
            <a:off x="2949047" y="2995733"/>
            <a:ext cx="1473324" cy="1412693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1C4FDF-0A1F-5260-EAF7-E0C169F5301D}"/>
              </a:ext>
            </a:extLst>
          </p:cNvPr>
          <p:cNvSpPr/>
          <p:nvPr/>
        </p:nvSpPr>
        <p:spPr>
          <a:xfrm>
            <a:off x="2997814" y="1520816"/>
            <a:ext cx="1383249" cy="1350457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B39233-573D-88A8-9504-2B8BACD17CC4}"/>
              </a:ext>
            </a:extLst>
          </p:cNvPr>
          <p:cNvSpPr txBox="1"/>
          <p:nvPr/>
        </p:nvSpPr>
        <p:spPr>
          <a:xfrm>
            <a:off x="6610432" y="1388766"/>
            <a:ext cx="360415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KOI-961.01, KOI-961.02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KOI-961.03</a:t>
            </a:r>
          </a:p>
          <a:p>
            <a:r>
              <a:rPr lang="en-US" b="1" dirty="0">
                <a:solidFill>
                  <a:schemeClr val="bg1"/>
                </a:solidFill>
              </a:rPr>
              <a:t>-The KOI-961 planetary system hosts the three smallest planets known to orbit a star beyond our sun</a:t>
            </a:r>
          </a:p>
          <a:p>
            <a:r>
              <a:rPr lang="en-US" b="1" dirty="0">
                <a:solidFill>
                  <a:schemeClr val="bg1"/>
                </a:solidFill>
              </a:rPr>
              <a:t>-KOI-961.03 is about the same size as mars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352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7CA06-B456-43E5-DABB-38E24264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CD56D-EADF-6232-58BD-01F0C36CA3D3}"/>
              </a:ext>
            </a:extLst>
          </p:cNvPr>
          <p:cNvSpPr/>
          <p:nvPr/>
        </p:nvSpPr>
        <p:spPr>
          <a:xfrm>
            <a:off x="0" y="0"/>
            <a:ext cx="12342878" cy="73152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0B0308-A711-99EF-C4DB-82D7BFE1EB38}"/>
              </a:ext>
            </a:extLst>
          </p:cNvPr>
          <p:cNvSpPr/>
          <p:nvPr/>
        </p:nvSpPr>
        <p:spPr>
          <a:xfrm>
            <a:off x="-1880638" y="8004192"/>
            <a:ext cx="2070598" cy="2047488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4E8AE-68BF-2CDC-B7CA-7ADCE7052245}"/>
              </a:ext>
            </a:extLst>
          </p:cNvPr>
          <p:cNvSpPr/>
          <p:nvPr/>
        </p:nvSpPr>
        <p:spPr>
          <a:xfrm>
            <a:off x="-11248119" y="879098"/>
            <a:ext cx="3792348" cy="379353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B9FA0A-C5D3-F99E-837C-96880DB1F02D}"/>
              </a:ext>
            </a:extLst>
          </p:cNvPr>
          <p:cNvSpPr/>
          <p:nvPr/>
        </p:nvSpPr>
        <p:spPr>
          <a:xfrm>
            <a:off x="-4635070" y="628222"/>
            <a:ext cx="2360894" cy="236186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1B7376-F37E-7C2F-0AD1-5D883B4B6D9D}"/>
              </a:ext>
            </a:extLst>
          </p:cNvPr>
          <p:cNvSpPr/>
          <p:nvPr/>
        </p:nvSpPr>
        <p:spPr>
          <a:xfrm>
            <a:off x="-7295794" y="5048848"/>
            <a:ext cx="3721353" cy="3816429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CCE36-BFD3-6816-46CF-67AD3CEBA386}"/>
              </a:ext>
            </a:extLst>
          </p:cNvPr>
          <p:cNvSpPr/>
          <p:nvPr/>
        </p:nvSpPr>
        <p:spPr>
          <a:xfrm>
            <a:off x="-5361018" y="-1916131"/>
            <a:ext cx="4515679" cy="2917862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0EA6C6-A5C2-4C6A-FF88-85BAF43DBF2A}"/>
              </a:ext>
            </a:extLst>
          </p:cNvPr>
          <p:cNvSpPr/>
          <p:nvPr/>
        </p:nvSpPr>
        <p:spPr>
          <a:xfrm>
            <a:off x="12488112" y="-200046"/>
            <a:ext cx="2965020" cy="2975909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53F4E1-787C-B567-7C47-6E4A6B6C2934}"/>
              </a:ext>
            </a:extLst>
          </p:cNvPr>
          <p:cNvSpPr/>
          <p:nvPr/>
        </p:nvSpPr>
        <p:spPr>
          <a:xfrm>
            <a:off x="-9476423" y="-5749174"/>
            <a:ext cx="4041305" cy="361897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D7B7D-A92F-229B-0D54-4E4D40C30870}"/>
              </a:ext>
            </a:extLst>
          </p:cNvPr>
          <p:cNvSpPr txBox="1"/>
          <p:nvPr/>
        </p:nvSpPr>
        <p:spPr>
          <a:xfrm>
            <a:off x="12883034" y="7312456"/>
            <a:ext cx="9292003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EARTH’S MOST FAMOUS EXOPLANETS: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KEPLER-452b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KEPLER-20f 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KOI-961.01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KOI-961.02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KOI-961.03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CE9327-1F89-4632-5B20-9C9EBA12039F}"/>
              </a:ext>
            </a:extLst>
          </p:cNvPr>
          <p:cNvSpPr/>
          <p:nvPr/>
        </p:nvSpPr>
        <p:spPr>
          <a:xfrm>
            <a:off x="-5688422" y="2022360"/>
            <a:ext cx="1059481" cy="1002929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5D9275-94DF-04EF-A64A-D6B55E9D44C3}"/>
              </a:ext>
            </a:extLst>
          </p:cNvPr>
          <p:cNvSpPr/>
          <p:nvPr/>
        </p:nvSpPr>
        <p:spPr>
          <a:xfrm>
            <a:off x="-2965250" y="6060686"/>
            <a:ext cx="1383249" cy="1420320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09EBB5-E459-7921-6DEC-7B2E1523265C}"/>
              </a:ext>
            </a:extLst>
          </p:cNvPr>
          <p:cNvSpPr/>
          <p:nvPr/>
        </p:nvSpPr>
        <p:spPr>
          <a:xfrm>
            <a:off x="9517852" y="-5322576"/>
            <a:ext cx="4929668" cy="5110078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EE4BCA-195B-A285-0917-AD12B658DF23}"/>
              </a:ext>
            </a:extLst>
          </p:cNvPr>
          <p:cNvSpPr/>
          <p:nvPr/>
        </p:nvSpPr>
        <p:spPr>
          <a:xfrm>
            <a:off x="-2318663" y="4192765"/>
            <a:ext cx="1473324" cy="1412693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1C4FDF-0A1F-5260-EAF7-E0C169F5301D}"/>
              </a:ext>
            </a:extLst>
          </p:cNvPr>
          <p:cNvSpPr/>
          <p:nvPr/>
        </p:nvSpPr>
        <p:spPr>
          <a:xfrm>
            <a:off x="-3263887" y="2523824"/>
            <a:ext cx="1383249" cy="1350457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B39233-573D-88A8-9504-2B8BACD17CC4}"/>
              </a:ext>
            </a:extLst>
          </p:cNvPr>
          <p:cNvSpPr txBox="1"/>
          <p:nvPr/>
        </p:nvSpPr>
        <p:spPr>
          <a:xfrm>
            <a:off x="12476441" y="2947954"/>
            <a:ext cx="360415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KOI-961.01, KOI-961.02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KOI-961.03</a:t>
            </a:r>
          </a:p>
          <a:p>
            <a:r>
              <a:rPr lang="en-US" b="1" dirty="0">
                <a:solidFill>
                  <a:schemeClr val="bg1"/>
                </a:solidFill>
              </a:rPr>
              <a:t>-The KOI-961 planetary system hosts the three smallest planets known to orbit a star beyond our sun</a:t>
            </a:r>
          </a:p>
          <a:p>
            <a:r>
              <a:rPr lang="en-US" b="1" dirty="0">
                <a:solidFill>
                  <a:schemeClr val="bg1"/>
                </a:solidFill>
              </a:rPr>
              <a:t>-KOI-961.03 is about the same size as mars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B382F9-EF27-1EF1-B773-30380CE59A30}"/>
              </a:ext>
            </a:extLst>
          </p:cNvPr>
          <p:cNvSpPr/>
          <p:nvPr/>
        </p:nvSpPr>
        <p:spPr>
          <a:xfrm>
            <a:off x="465081" y="2451377"/>
            <a:ext cx="3422542" cy="1741388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30091F-A762-85DE-6066-A50327E92636}"/>
              </a:ext>
            </a:extLst>
          </p:cNvPr>
          <p:cNvSpPr txBox="1"/>
          <p:nvPr/>
        </p:nvSpPr>
        <p:spPr>
          <a:xfrm>
            <a:off x="6350924" y="232290"/>
            <a:ext cx="4931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THE ORRERY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40AE13-280F-A2B4-0559-AC98938074CD}"/>
              </a:ext>
            </a:extLst>
          </p:cNvPr>
          <p:cNvSpPr txBox="1"/>
          <p:nvPr/>
        </p:nvSpPr>
        <p:spPr>
          <a:xfrm>
            <a:off x="4838007" y="1479665"/>
            <a:ext cx="69462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Although the ancient </a:t>
            </a:r>
            <a:r>
              <a:rPr lang="en-US" b="1" dirty="0" err="1">
                <a:solidFill>
                  <a:schemeClr val="bg1"/>
                </a:solidFill>
              </a:rPr>
              <a:t>greeks</a:t>
            </a:r>
            <a:r>
              <a:rPr lang="en-US" b="1" dirty="0">
                <a:solidFill>
                  <a:schemeClr val="bg1"/>
                </a:solidFill>
              </a:rPr>
              <a:t> to </a:t>
            </a:r>
            <a:r>
              <a:rPr lang="en-US" b="1" dirty="0" err="1">
                <a:solidFill>
                  <a:schemeClr val="bg1"/>
                </a:solidFill>
              </a:rPr>
              <a:t>makde</a:t>
            </a:r>
            <a:r>
              <a:rPr lang="en-US" b="1" dirty="0">
                <a:solidFill>
                  <a:schemeClr val="bg1"/>
                </a:solidFill>
              </a:rPr>
              <a:t> a layout of the Solar System, the first orrery, or the modern layout of the Solar System, was built 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1704 by clockmakers George Graham and Thomas Tompion. The name of the instrument came from Charles Boyle, 4th Earl of Orrery, who commissioned one of the earliest models.</a:t>
            </a:r>
          </a:p>
          <a:p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orrery is a mechanical model of the Solar System that shows the relative positions and motions of the planets and moons according to the heliocentric (Sun-centered) model. The first planets in the orrery were made from ivory, which made them very valuable at the time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We developed this idea and upgraded it so anyone can access it whenever they want and uncover the mysteries of the Solar System.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5FC193-1F4B-15F1-6958-65520DEA5DC4}"/>
              </a:ext>
            </a:extLst>
          </p:cNvPr>
          <p:cNvSpPr/>
          <p:nvPr/>
        </p:nvSpPr>
        <p:spPr>
          <a:xfrm>
            <a:off x="-4209822" y="8169998"/>
            <a:ext cx="5255642" cy="4405246"/>
          </a:xfrm>
          <a:prstGeom prst="ellipse">
            <a:avLst/>
          </a:prstGeom>
          <a:blipFill>
            <a:blip r:embed="rId1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0C1B8C-3E62-ADDD-D561-AA6815527AEE}"/>
              </a:ext>
            </a:extLst>
          </p:cNvPr>
          <p:cNvSpPr/>
          <p:nvPr/>
        </p:nvSpPr>
        <p:spPr>
          <a:xfrm>
            <a:off x="5017910" y="6957062"/>
            <a:ext cx="5255642" cy="4405246"/>
          </a:xfrm>
          <a:prstGeom prst="ellipse">
            <a:avLst/>
          </a:prstGeom>
          <a:blipFill>
            <a:blip r:embed="rId1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58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7CA06-B456-43E5-DABB-38E24264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CD56D-EADF-6232-58BD-01F0C36CA3D3}"/>
              </a:ext>
            </a:extLst>
          </p:cNvPr>
          <p:cNvSpPr/>
          <p:nvPr/>
        </p:nvSpPr>
        <p:spPr>
          <a:xfrm>
            <a:off x="12443" y="-2744"/>
            <a:ext cx="12192000" cy="73152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0B0308-A711-99EF-C4DB-82D7BFE1EB38}"/>
              </a:ext>
            </a:extLst>
          </p:cNvPr>
          <p:cNvSpPr/>
          <p:nvPr/>
        </p:nvSpPr>
        <p:spPr>
          <a:xfrm>
            <a:off x="-1880638" y="8004192"/>
            <a:ext cx="2070598" cy="2047488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4E8AE-68BF-2CDC-B7CA-7ADCE7052245}"/>
              </a:ext>
            </a:extLst>
          </p:cNvPr>
          <p:cNvSpPr/>
          <p:nvPr/>
        </p:nvSpPr>
        <p:spPr>
          <a:xfrm>
            <a:off x="-11248119" y="879098"/>
            <a:ext cx="3792348" cy="379353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B9FA0A-C5D3-F99E-837C-96880DB1F02D}"/>
              </a:ext>
            </a:extLst>
          </p:cNvPr>
          <p:cNvSpPr/>
          <p:nvPr/>
        </p:nvSpPr>
        <p:spPr>
          <a:xfrm>
            <a:off x="-4635070" y="628222"/>
            <a:ext cx="2360894" cy="236186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1B7376-F37E-7C2F-0AD1-5D883B4B6D9D}"/>
              </a:ext>
            </a:extLst>
          </p:cNvPr>
          <p:cNvSpPr/>
          <p:nvPr/>
        </p:nvSpPr>
        <p:spPr>
          <a:xfrm>
            <a:off x="-7295794" y="5048848"/>
            <a:ext cx="3721353" cy="3816429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CCE36-BFD3-6816-46CF-67AD3CEBA386}"/>
              </a:ext>
            </a:extLst>
          </p:cNvPr>
          <p:cNvSpPr/>
          <p:nvPr/>
        </p:nvSpPr>
        <p:spPr>
          <a:xfrm>
            <a:off x="-5361018" y="-1916131"/>
            <a:ext cx="4515679" cy="2917862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0EA6C6-A5C2-4C6A-FF88-85BAF43DBF2A}"/>
              </a:ext>
            </a:extLst>
          </p:cNvPr>
          <p:cNvSpPr/>
          <p:nvPr/>
        </p:nvSpPr>
        <p:spPr>
          <a:xfrm>
            <a:off x="12488112" y="-200046"/>
            <a:ext cx="2965020" cy="2975909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53F4E1-787C-B567-7C47-6E4A6B6C2934}"/>
              </a:ext>
            </a:extLst>
          </p:cNvPr>
          <p:cNvSpPr/>
          <p:nvPr/>
        </p:nvSpPr>
        <p:spPr>
          <a:xfrm>
            <a:off x="-9476423" y="-5749174"/>
            <a:ext cx="4041305" cy="361897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D7B7D-A92F-229B-0D54-4E4D40C30870}"/>
              </a:ext>
            </a:extLst>
          </p:cNvPr>
          <p:cNvSpPr txBox="1"/>
          <p:nvPr/>
        </p:nvSpPr>
        <p:spPr>
          <a:xfrm>
            <a:off x="12883034" y="7312456"/>
            <a:ext cx="9292003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EARTH’S MOST FAMOUS EXOPLANETS: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KEPLER-452b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KEPLER-20f 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KOI-961.01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KOI-961.02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KOI-961.03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CE9327-1F89-4632-5B20-9C9EBA12039F}"/>
              </a:ext>
            </a:extLst>
          </p:cNvPr>
          <p:cNvSpPr/>
          <p:nvPr/>
        </p:nvSpPr>
        <p:spPr>
          <a:xfrm>
            <a:off x="-5688422" y="2022360"/>
            <a:ext cx="1059481" cy="1002929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5D9275-94DF-04EF-A64A-D6B55E9D44C3}"/>
              </a:ext>
            </a:extLst>
          </p:cNvPr>
          <p:cNvSpPr/>
          <p:nvPr/>
        </p:nvSpPr>
        <p:spPr>
          <a:xfrm>
            <a:off x="-2965250" y="6060686"/>
            <a:ext cx="1383249" cy="1420320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09EBB5-E459-7921-6DEC-7B2E1523265C}"/>
              </a:ext>
            </a:extLst>
          </p:cNvPr>
          <p:cNvSpPr/>
          <p:nvPr/>
        </p:nvSpPr>
        <p:spPr>
          <a:xfrm>
            <a:off x="9517852" y="-5322576"/>
            <a:ext cx="4929668" cy="5110078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EE4BCA-195B-A285-0917-AD12B658DF23}"/>
              </a:ext>
            </a:extLst>
          </p:cNvPr>
          <p:cNvSpPr/>
          <p:nvPr/>
        </p:nvSpPr>
        <p:spPr>
          <a:xfrm>
            <a:off x="-2318663" y="4192765"/>
            <a:ext cx="1473324" cy="1412693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1C4FDF-0A1F-5260-EAF7-E0C169F5301D}"/>
              </a:ext>
            </a:extLst>
          </p:cNvPr>
          <p:cNvSpPr/>
          <p:nvPr/>
        </p:nvSpPr>
        <p:spPr>
          <a:xfrm>
            <a:off x="-3263887" y="2523824"/>
            <a:ext cx="1383249" cy="1350457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B39233-573D-88A8-9504-2B8BACD17CC4}"/>
              </a:ext>
            </a:extLst>
          </p:cNvPr>
          <p:cNvSpPr txBox="1"/>
          <p:nvPr/>
        </p:nvSpPr>
        <p:spPr>
          <a:xfrm>
            <a:off x="12476441" y="2947954"/>
            <a:ext cx="360415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KOI-961.01, KOI-961.02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KOI-961.03</a:t>
            </a:r>
          </a:p>
          <a:p>
            <a:r>
              <a:rPr lang="en-US" b="1" dirty="0">
                <a:solidFill>
                  <a:schemeClr val="bg1"/>
                </a:solidFill>
              </a:rPr>
              <a:t>-The KOI-961 planetary system hosts the three smallest planets known to orbit a star beyond our sun</a:t>
            </a:r>
          </a:p>
          <a:p>
            <a:r>
              <a:rPr lang="en-US" b="1" dirty="0">
                <a:solidFill>
                  <a:schemeClr val="bg1"/>
                </a:solidFill>
              </a:rPr>
              <a:t>-KOI-961.03 is about the same size as mars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3D83DC-B877-064B-93C2-454FE0974DA3}"/>
              </a:ext>
            </a:extLst>
          </p:cNvPr>
          <p:cNvSpPr txBox="1"/>
          <p:nvPr/>
        </p:nvSpPr>
        <p:spPr>
          <a:xfrm>
            <a:off x="5062204" y="478511"/>
            <a:ext cx="280946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OUR SITE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07DCA-863A-C200-EC88-CF703092BC64}"/>
              </a:ext>
            </a:extLst>
          </p:cNvPr>
          <p:cNvSpPr txBox="1"/>
          <p:nvPr/>
        </p:nvSpPr>
        <p:spPr>
          <a:xfrm>
            <a:off x="1033670" y="1855304"/>
            <a:ext cx="3882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 have put all of our info and details on our site, which is called </a:t>
            </a:r>
            <a:r>
              <a:rPr lang="en-US" b="1" dirty="0" err="1">
                <a:solidFill>
                  <a:schemeClr val="bg1"/>
                </a:solidFill>
              </a:rPr>
              <a:t>YH_orrery</a:t>
            </a:r>
            <a:r>
              <a:rPr lang="en-US" b="1" dirty="0">
                <a:solidFill>
                  <a:schemeClr val="bg1"/>
                </a:solidFill>
              </a:rPr>
              <a:t>. Our hub contains the PowerPoint, the trailer of the project and the piece of resistance: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963FF9-85C6-50D9-D091-BA11E2CF5A07}"/>
              </a:ext>
            </a:extLst>
          </p:cNvPr>
          <p:cNvSpPr txBox="1"/>
          <p:nvPr/>
        </p:nvSpPr>
        <p:spPr>
          <a:xfrm>
            <a:off x="1152939" y="3763617"/>
            <a:ext cx="3313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Solar Scope layout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CA31DD-A31D-A1F5-9615-542F77FD68EC}"/>
              </a:ext>
            </a:extLst>
          </p:cNvPr>
          <p:cNvSpPr txBox="1"/>
          <p:nvPr/>
        </p:nvSpPr>
        <p:spPr>
          <a:xfrm>
            <a:off x="1050447" y="4409948"/>
            <a:ext cx="3551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It resembles a full-sized model of the Solar System, which can be used for research and having fun at the same time!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6D7230-0B19-7E47-2B30-079A57E83AF6}"/>
              </a:ext>
            </a:extLst>
          </p:cNvPr>
          <p:cNvSpPr txBox="1"/>
          <p:nvPr/>
        </p:nvSpPr>
        <p:spPr>
          <a:xfrm>
            <a:off x="1050447" y="6073269"/>
            <a:ext cx="258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 made the layout with the help of AI</a:t>
            </a:r>
            <a:endParaRPr lang="en-US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9ADE5F8-F451-2E5F-A4B1-32EF6EB9C2DA}"/>
              </a:ext>
            </a:extLst>
          </p:cNvPr>
          <p:cNvSpPr/>
          <p:nvPr/>
        </p:nvSpPr>
        <p:spPr>
          <a:xfrm>
            <a:off x="6363277" y="1689479"/>
            <a:ext cx="5255642" cy="4405246"/>
          </a:xfrm>
          <a:prstGeom prst="ellipse">
            <a:avLst/>
          </a:prstGeom>
          <a:blipFill>
            <a:blip r:embed="rId1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59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0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7CA06-B456-43E5-DABB-38E24264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CD56D-EADF-6232-58BD-01F0C36CA3D3}"/>
              </a:ext>
            </a:extLst>
          </p:cNvPr>
          <p:cNvSpPr/>
          <p:nvPr/>
        </p:nvSpPr>
        <p:spPr>
          <a:xfrm>
            <a:off x="-150878" y="0"/>
            <a:ext cx="12342878" cy="73152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0B0308-A711-99EF-C4DB-82D7BFE1EB38}"/>
              </a:ext>
            </a:extLst>
          </p:cNvPr>
          <p:cNvSpPr/>
          <p:nvPr/>
        </p:nvSpPr>
        <p:spPr>
          <a:xfrm>
            <a:off x="1685829" y="-1455183"/>
            <a:ext cx="2775995" cy="265552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18969A-8ABA-60A5-DCB2-5A86BC82A52B}"/>
              </a:ext>
            </a:extLst>
          </p:cNvPr>
          <p:cNvSpPr/>
          <p:nvPr/>
        </p:nvSpPr>
        <p:spPr>
          <a:xfrm>
            <a:off x="7346227" y="-3100942"/>
            <a:ext cx="1981277" cy="1706396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4E8AE-68BF-2CDC-B7CA-7ADCE7052245}"/>
              </a:ext>
            </a:extLst>
          </p:cNvPr>
          <p:cNvSpPr/>
          <p:nvPr/>
        </p:nvSpPr>
        <p:spPr>
          <a:xfrm>
            <a:off x="1929891" y="-3918923"/>
            <a:ext cx="1869209" cy="1937889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B9FA0A-C5D3-F99E-837C-96880DB1F02D}"/>
              </a:ext>
            </a:extLst>
          </p:cNvPr>
          <p:cNvSpPr/>
          <p:nvPr/>
        </p:nvSpPr>
        <p:spPr>
          <a:xfrm>
            <a:off x="2161594" y="-5473434"/>
            <a:ext cx="1502780" cy="1578144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1B7376-F37E-7C2F-0AD1-5D883B4B6D9D}"/>
              </a:ext>
            </a:extLst>
          </p:cNvPr>
          <p:cNvSpPr/>
          <p:nvPr/>
        </p:nvSpPr>
        <p:spPr>
          <a:xfrm>
            <a:off x="1597864" y="-8128954"/>
            <a:ext cx="2775995" cy="265552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CCE36-BFD3-6816-46CF-67AD3CEBA386}"/>
              </a:ext>
            </a:extLst>
          </p:cNvPr>
          <p:cNvSpPr/>
          <p:nvPr/>
        </p:nvSpPr>
        <p:spPr>
          <a:xfrm>
            <a:off x="925993" y="-10393381"/>
            <a:ext cx="4119738" cy="2349997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0EA6C6-A5C2-4C6A-FF88-85BAF43DBF2A}"/>
              </a:ext>
            </a:extLst>
          </p:cNvPr>
          <p:cNvSpPr/>
          <p:nvPr/>
        </p:nvSpPr>
        <p:spPr>
          <a:xfrm>
            <a:off x="1985927" y="-12962356"/>
            <a:ext cx="2061298" cy="193789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53F4E1-787C-B567-7C47-6E4A6B6C2934}"/>
              </a:ext>
            </a:extLst>
          </p:cNvPr>
          <p:cNvSpPr/>
          <p:nvPr/>
        </p:nvSpPr>
        <p:spPr>
          <a:xfrm>
            <a:off x="1967044" y="-15667952"/>
            <a:ext cx="2213569" cy="2130327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D7B7D-A92F-229B-0D54-4E4D40C30870}"/>
              </a:ext>
            </a:extLst>
          </p:cNvPr>
          <p:cNvSpPr txBox="1"/>
          <p:nvPr/>
        </p:nvSpPr>
        <p:spPr>
          <a:xfrm>
            <a:off x="6967995" y="379779"/>
            <a:ext cx="3350146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ABOUT US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FRIENDSHIP</a:t>
            </a:r>
          </a:p>
          <a:p>
            <a:r>
              <a:rPr lang="en-US" b="1" dirty="0">
                <a:solidFill>
                  <a:schemeClr val="bg1"/>
                </a:solidFill>
              </a:rPr>
              <a:t>PERSEVERENCE</a:t>
            </a:r>
          </a:p>
          <a:p>
            <a:r>
              <a:rPr lang="en-US" b="1" dirty="0">
                <a:solidFill>
                  <a:schemeClr val="bg1"/>
                </a:solidFill>
              </a:rPr>
              <a:t>AMBITION</a:t>
            </a:r>
          </a:p>
          <a:p>
            <a:r>
              <a:rPr lang="en-US" b="1" dirty="0">
                <a:solidFill>
                  <a:schemeClr val="bg1"/>
                </a:solidFill>
              </a:rPr>
              <a:t>DETERMINATION</a:t>
            </a:r>
          </a:p>
          <a:p>
            <a:r>
              <a:rPr lang="en-US" b="1" dirty="0">
                <a:solidFill>
                  <a:schemeClr val="bg1"/>
                </a:solidFill>
              </a:rPr>
              <a:t>HARD WORK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These are the five values we followed to achieve our goal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CE9327-1F89-4632-5B20-9C9EBA12039F}"/>
              </a:ext>
            </a:extLst>
          </p:cNvPr>
          <p:cNvSpPr/>
          <p:nvPr/>
        </p:nvSpPr>
        <p:spPr>
          <a:xfrm>
            <a:off x="3955092" y="-2697373"/>
            <a:ext cx="691780" cy="667765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4595C68-FEA3-2A5D-197A-AAEED505E2F6}"/>
              </a:ext>
            </a:extLst>
          </p:cNvPr>
          <p:cNvSpPr/>
          <p:nvPr/>
        </p:nvSpPr>
        <p:spPr>
          <a:xfrm>
            <a:off x="2285683" y="-17673725"/>
            <a:ext cx="1576289" cy="1460215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DF69C4-6F1C-7699-DACB-248FE2FBA478}"/>
              </a:ext>
            </a:extLst>
          </p:cNvPr>
          <p:cNvSpPr/>
          <p:nvPr/>
        </p:nvSpPr>
        <p:spPr>
          <a:xfrm>
            <a:off x="925994" y="1598005"/>
            <a:ext cx="4909542" cy="5075766"/>
          </a:xfrm>
          <a:prstGeom prst="ellipse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3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7CA06-B456-43E5-DABB-38E24264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CD56D-EADF-6232-58BD-01F0C36CA3D3}"/>
              </a:ext>
            </a:extLst>
          </p:cNvPr>
          <p:cNvSpPr/>
          <p:nvPr/>
        </p:nvSpPr>
        <p:spPr>
          <a:xfrm>
            <a:off x="-150878" y="0"/>
            <a:ext cx="12342878" cy="73152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0B0308-A711-99EF-C4DB-82D7BFE1EB38}"/>
              </a:ext>
            </a:extLst>
          </p:cNvPr>
          <p:cNvSpPr/>
          <p:nvPr/>
        </p:nvSpPr>
        <p:spPr>
          <a:xfrm>
            <a:off x="961371" y="1620507"/>
            <a:ext cx="4262636" cy="4152139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18969A-8ABA-60A5-DCB2-5A86BC82A52B}"/>
              </a:ext>
            </a:extLst>
          </p:cNvPr>
          <p:cNvSpPr/>
          <p:nvPr/>
        </p:nvSpPr>
        <p:spPr>
          <a:xfrm>
            <a:off x="1873859" y="-241700"/>
            <a:ext cx="1981277" cy="1706396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4E8AE-68BF-2CDC-B7CA-7ADCE7052245}"/>
              </a:ext>
            </a:extLst>
          </p:cNvPr>
          <p:cNvSpPr/>
          <p:nvPr/>
        </p:nvSpPr>
        <p:spPr>
          <a:xfrm>
            <a:off x="1985927" y="-2363490"/>
            <a:ext cx="1869209" cy="1937889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B9FA0A-C5D3-F99E-837C-96880DB1F02D}"/>
              </a:ext>
            </a:extLst>
          </p:cNvPr>
          <p:cNvSpPr/>
          <p:nvPr/>
        </p:nvSpPr>
        <p:spPr>
          <a:xfrm>
            <a:off x="2118138" y="-4463300"/>
            <a:ext cx="1502780" cy="1578144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1B7376-F37E-7C2F-0AD1-5D883B4B6D9D}"/>
              </a:ext>
            </a:extLst>
          </p:cNvPr>
          <p:cNvSpPr/>
          <p:nvPr/>
        </p:nvSpPr>
        <p:spPr>
          <a:xfrm>
            <a:off x="1613338" y="-7468115"/>
            <a:ext cx="2775995" cy="265552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CCE36-BFD3-6816-46CF-67AD3CEBA386}"/>
              </a:ext>
            </a:extLst>
          </p:cNvPr>
          <p:cNvSpPr/>
          <p:nvPr/>
        </p:nvSpPr>
        <p:spPr>
          <a:xfrm>
            <a:off x="925993" y="-10393381"/>
            <a:ext cx="4119738" cy="2349997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0EA6C6-A5C2-4C6A-FF88-85BAF43DBF2A}"/>
              </a:ext>
            </a:extLst>
          </p:cNvPr>
          <p:cNvSpPr/>
          <p:nvPr/>
        </p:nvSpPr>
        <p:spPr>
          <a:xfrm>
            <a:off x="1985927" y="-12962356"/>
            <a:ext cx="2061298" cy="193789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53F4E1-787C-B567-7C47-6E4A6B6C2934}"/>
              </a:ext>
            </a:extLst>
          </p:cNvPr>
          <p:cNvSpPr/>
          <p:nvPr/>
        </p:nvSpPr>
        <p:spPr>
          <a:xfrm>
            <a:off x="1967044" y="-15667952"/>
            <a:ext cx="2213569" cy="2130327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D7B7D-A92F-229B-0D54-4E4D40C30870}"/>
              </a:ext>
            </a:extLst>
          </p:cNvPr>
          <p:cNvSpPr txBox="1"/>
          <p:nvPr/>
        </p:nvSpPr>
        <p:spPr>
          <a:xfrm>
            <a:off x="6967995" y="379779"/>
            <a:ext cx="335014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MERCURY</a:t>
            </a:r>
          </a:p>
          <a:p>
            <a:r>
              <a:rPr lang="en-US" b="1" dirty="0">
                <a:solidFill>
                  <a:schemeClr val="bg1"/>
                </a:solidFill>
              </a:rPr>
              <a:t> - Is the closest planet to the Sun</a:t>
            </a:r>
          </a:p>
          <a:p>
            <a:r>
              <a:rPr lang="en-US" b="1" dirty="0">
                <a:solidFill>
                  <a:schemeClr val="bg1"/>
                </a:solidFill>
              </a:rPr>
              <a:t>-Is named after the Roman god Mercury</a:t>
            </a:r>
          </a:p>
          <a:p>
            <a:r>
              <a:rPr lang="en-US" b="1" dirty="0">
                <a:solidFill>
                  <a:schemeClr val="bg1"/>
                </a:solidFill>
              </a:rPr>
              <a:t>-Is the fastest planet</a:t>
            </a:r>
          </a:p>
          <a:p>
            <a:r>
              <a:rPr lang="en-US" b="1" dirty="0">
                <a:solidFill>
                  <a:schemeClr val="bg1"/>
                </a:solidFill>
              </a:rPr>
              <a:t>-Doesn’t have any moons or rings</a:t>
            </a:r>
          </a:p>
          <a:p>
            <a:r>
              <a:rPr lang="en-US" b="1" dirty="0">
                <a:solidFill>
                  <a:schemeClr val="bg1"/>
                </a:solidFill>
              </a:rPr>
              <a:t>-Your weight on Mercury would be 38% of your weight on Earth.</a:t>
            </a:r>
          </a:p>
          <a:p>
            <a:r>
              <a:rPr lang="en-US" b="1" dirty="0">
                <a:solidFill>
                  <a:schemeClr val="bg1"/>
                </a:solidFill>
              </a:rPr>
              <a:t>-In 1974 and 1975, Mercury was studied for the first time with the help of the Mariner 10 probe</a:t>
            </a:r>
          </a:p>
          <a:p>
            <a:r>
              <a:rPr lang="en-US" b="1" dirty="0">
                <a:solidFill>
                  <a:schemeClr val="bg1"/>
                </a:solidFill>
              </a:rPr>
              <a:t>-In 2011, the MESSENGER probe started studying the chemical composition, magnetic field and geology.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CE9327-1F89-4632-5B20-9C9EBA12039F}"/>
              </a:ext>
            </a:extLst>
          </p:cNvPr>
          <p:cNvSpPr/>
          <p:nvPr/>
        </p:nvSpPr>
        <p:spPr>
          <a:xfrm>
            <a:off x="3955092" y="-2697373"/>
            <a:ext cx="691780" cy="667765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4595C68-FEA3-2A5D-197A-AAEED505E2F6}"/>
              </a:ext>
            </a:extLst>
          </p:cNvPr>
          <p:cNvSpPr/>
          <p:nvPr/>
        </p:nvSpPr>
        <p:spPr>
          <a:xfrm>
            <a:off x="2285683" y="-17673725"/>
            <a:ext cx="1576289" cy="1460215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E1348F-12BF-393C-713A-830DEB6F31F7}"/>
              </a:ext>
            </a:extLst>
          </p:cNvPr>
          <p:cNvSpPr/>
          <p:nvPr/>
        </p:nvSpPr>
        <p:spPr>
          <a:xfrm>
            <a:off x="1985927" y="5988774"/>
            <a:ext cx="2081905" cy="2061146"/>
          </a:xfrm>
          <a:prstGeom prst="ellipse">
            <a:avLst/>
          </a:prstGeom>
          <a:blipFill>
            <a:blip r:embed="rId1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66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7CA06-B456-43E5-DABB-38E24264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CD56D-EADF-6232-58BD-01F0C36CA3D3}"/>
              </a:ext>
            </a:extLst>
          </p:cNvPr>
          <p:cNvSpPr/>
          <p:nvPr/>
        </p:nvSpPr>
        <p:spPr>
          <a:xfrm>
            <a:off x="-150878" y="0"/>
            <a:ext cx="12342878" cy="73152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0B0308-A711-99EF-C4DB-82D7BFE1EB38}"/>
              </a:ext>
            </a:extLst>
          </p:cNvPr>
          <p:cNvSpPr/>
          <p:nvPr/>
        </p:nvSpPr>
        <p:spPr>
          <a:xfrm>
            <a:off x="1639641" y="5953753"/>
            <a:ext cx="1981277" cy="180849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18969A-8ABA-60A5-DCB2-5A86BC82A52B}"/>
              </a:ext>
            </a:extLst>
          </p:cNvPr>
          <p:cNvSpPr/>
          <p:nvPr/>
        </p:nvSpPr>
        <p:spPr>
          <a:xfrm>
            <a:off x="796683" y="1466114"/>
            <a:ext cx="4249048" cy="403431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4E8AE-68BF-2CDC-B7CA-7ADCE7052245}"/>
              </a:ext>
            </a:extLst>
          </p:cNvPr>
          <p:cNvSpPr/>
          <p:nvPr/>
        </p:nvSpPr>
        <p:spPr>
          <a:xfrm>
            <a:off x="2011755" y="-945408"/>
            <a:ext cx="1869209" cy="1937889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B9FA0A-C5D3-F99E-837C-96880DB1F02D}"/>
              </a:ext>
            </a:extLst>
          </p:cNvPr>
          <p:cNvSpPr/>
          <p:nvPr/>
        </p:nvSpPr>
        <p:spPr>
          <a:xfrm>
            <a:off x="2118138" y="-4463300"/>
            <a:ext cx="1502780" cy="1578144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1B7376-F37E-7C2F-0AD1-5D883B4B6D9D}"/>
              </a:ext>
            </a:extLst>
          </p:cNvPr>
          <p:cNvSpPr/>
          <p:nvPr/>
        </p:nvSpPr>
        <p:spPr>
          <a:xfrm>
            <a:off x="1613338" y="-7468115"/>
            <a:ext cx="2775995" cy="265552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CCE36-BFD3-6816-46CF-67AD3CEBA386}"/>
              </a:ext>
            </a:extLst>
          </p:cNvPr>
          <p:cNvSpPr/>
          <p:nvPr/>
        </p:nvSpPr>
        <p:spPr>
          <a:xfrm>
            <a:off x="925993" y="-10393381"/>
            <a:ext cx="4119738" cy="2349997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0EA6C6-A5C2-4C6A-FF88-85BAF43DBF2A}"/>
              </a:ext>
            </a:extLst>
          </p:cNvPr>
          <p:cNvSpPr/>
          <p:nvPr/>
        </p:nvSpPr>
        <p:spPr>
          <a:xfrm>
            <a:off x="1985927" y="-12962356"/>
            <a:ext cx="2061298" cy="193789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53F4E1-787C-B567-7C47-6E4A6B6C2934}"/>
              </a:ext>
            </a:extLst>
          </p:cNvPr>
          <p:cNvSpPr/>
          <p:nvPr/>
        </p:nvSpPr>
        <p:spPr>
          <a:xfrm>
            <a:off x="1967044" y="-15667952"/>
            <a:ext cx="2213569" cy="2130327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D7B7D-A92F-229B-0D54-4E4D40C30870}"/>
              </a:ext>
            </a:extLst>
          </p:cNvPr>
          <p:cNvSpPr txBox="1"/>
          <p:nvPr/>
        </p:nvSpPr>
        <p:spPr>
          <a:xfrm>
            <a:off x="6202017" y="890546"/>
            <a:ext cx="259100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VENUS</a:t>
            </a:r>
          </a:p>
          <a:p>
            <a:r>
              <a:rPr lang="en-US" b="1" dirty="0">
                <a:solidFill>
                  <a:schemeClr val="bg1"/>
                </a:solidFill>
              </a:rPr>
              <a:t>-Is also called “The Evening Star”</a:t>
            </a:r>
          </a:p>
          <a:p>
            <a:r>
              <a:rPr lang="en-US" b="1" dirty="0">
                <a:solidFill>
                  <a:schemeClr val="bg1"/>
                </a:solidFill>
              </a:rPr>
              <a:t>-Is named after the Roman goddess of love, Venus</a:t>
            </a:r>
          </a:p>
          <a:p>
            <a:r>
              <a:rPr lang="en-US" b="1" dirty="0">
                <a:solidFill>
                  <a:schemeClr val="bg1"/>
                </a:solidFill>
              </a:rPr>
              <a:t>-Is the most bright object in the sky</a:t>
            </a:r>
          </a:p>
          <a:p>
            <a:r>
              <a:rPr lang="en-US" b="1" dirty="0">
                <a:solidFill>
                  <a:schemeClr val="bg1"/>
                </a:solidFill>
              </a:rPr>
              <a:t>- Rotates in the opposite direction to other planets(from west to east)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CE9327-1F89-4632-5B20-9C9EBA12039F}"/>
              </a:ext>
            </a:extLst>
          </p:cNvPr>
          <p:cNvSpPr/>
          <p:nvPr/>
        </p:nvSpPr>
        <p:spPr>
          <a:xfrm>
            <a:off x="3704751" y="-1516107"/>
            <a:ext cx="691780" cy="667765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BF5B8D4-C54B-E4CA-57E4-64C6140675C9}"/>
              </a:ext>
            </a:extLst>
          </p:cNvPr>
          <p:cNvSpPr/>
          <p:nvPr/>
        </p:nvSpPr>
        <p:spPr>
          <a:xfrm>
            <a:off x="2228431" y="-17861224"/>
            <a:ext cx="1576289" cy="1460215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7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7CA06-B456-43E5-DABB-38E24264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CD56D-EADF-6232-58BD-01F0C36CA3D3}"/>
              </a:ext>
            </a:extLst>
          </p:cNvPr>
          <p:cNvSpPr/>
          <p:nvPr/>
        </p:nvSpPr>
        <p:spPr>
          <a:xfrm>
            <a:off x="-150878" y="0"/>
            <a:ext cx="12342878" cy="73152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0B0308-A711-99EF-C4DB-82D7BFE1EB38}"/>
              </a:ext>
            </a:extLst>
          </p:cNvPr>
          <p:cNvSpPr/>
          <p:nvPr/>
        </p:nvSpPr>
        <p:spPr>
          <a:xfrm>
            <a:off x="-2428267" y="5506707"/>
            <a:ext cx="1981277" cy="180849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4E8AE-68BF-2CDC-B7CA-7ADCE7052245}"/>
              </a:ext>
            </a:extLst>
          </p:cNvPr>
          <p:cNvSpPr/>
          <p:nvPr/>
        </p:nvSpPr>
        <p:spPr>
          <a:xfrm>
            <a:off x="1961601" y="2217995"/>
            <a:ext cx="3017201" cy="3148396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B9FA0A-C5D3-F99E-837C-96880DB1F02D}"/>
              </a:ext>
            </a:extLst>
          </p:cNvPr>
          <p:cNvSpPr/>
          <p:nvPr/>
        </p:nvSpPr>
        <p:spPr>
          <a:xfrm>
            <a:off x="2405675" y="-510292"/>
            <a:ext cx="1502780" cy="1578144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1B7376-F37E-7C2F-0AD1-5D883B4B6D9D}"/>
              </a:ext>
            </a:extLst>
          </p:cNvPr>
          <p:cNvSpPr/>
          <p:nvPr/>
        </p:nvSpPr>
        <p:spPr>
          <a:xfrm>
            <a:off x="1017678" y="-3676105"/>
            <a:ext cx="2775995" cy="265552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CCE36-BFD3-6816-46CF-67AD3CEBA386}"/>
              </a:ext>
            </a:extLst>
          </p:cNvPr>
          <p:cNvSpPr/>
          <p:nvPr/>
        </p:nvSpPr>
        <p:spPr>
          <a:xfrm>
            <a:off x="334125" y="-6536395"/>
            <a:ext cx="4119738" cy="2349997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0EA6C6-A5C2-4C6A-FF88-85BAF43DBF2A}"/>
              </a:ext>
            </a:extLst>
          </p:cNvPr>
          <p:cNvSpPr/>
          <p:nvPr/>
        </p:nvSpPr>
        <p:spPr>
          <a:xfrm>
            <a:off x="1294433" y="-9022094"/>
            <a:ext cx="2061298" cy="1937890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53F4E1-787C-B567-7C47-6E4A6B6C2934}"/>
              </a:ext>
            </a:extLst>
          </p:cNvPr>
          <p:cNvSpPr/>
          <p:nvPr/>
        </p:nvSpPr>
        <p:spPr>
          <a:xfrm>
            <a:off x="1192654" y="-11475600"/>
            <a:ext cx="2213569" cy="2130327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D7B7D-A92F-229B-0D54-4E4D40C30870}"/>
              </a:ext>
            </a:extLst>
          </p:cNvPr>
          <p:cNvSpPr txBox="1"/>
          <p:nvPr/>
        </p:nvSpPr>
        <p:spPr>
          <a:xfrm>
            <a:off x="6812789" y="278780"/>
            <a:ext cx="25910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EARTH</a:t>
            </a:r>
          </a:p>
          <a:p>
            <a:r>
              <a:rPr lang="en-US" b="1" dirty="0">
                <a:solidFill>
                  <a:schemeClr val="bg1"/>
                </a:solidFill>
              </a:rPr>
              <a:t>-Is also called “The Blue Planet”</a:t>
            </a:r>
          </a:p>
          <a:p>
            <a:r>
              <a:rPr lang="en-US" b="1" dirty="0">
                <a:solidFill>
                  <a:schemeClr val="bg1"/>
                </a:solidFill>
              </a:rPr>
              <a:t>-Is the only known planet to have the perfect conditions for life</a:t>
            </a:r>
          </a:p>
          <a:p>
            <a:r>
              <a:rPr lang="en-US" b="1" dirty="0">
                <a:solidFill>
                  <a:schemeClr val="bg1"/>
                </a:solidFill>
              </a:rPr>
              <a:t>-life appeared 4.1 billion years ago</a:t>
            </a:r>
          </a:p>
          <a:p>
            <a:r>
              <a:rPr lang="en-US" b="1" dirty="0">
                <a:solidFill>
                  <a:schemeClr val="bg1"/>
                </a:solidFill>
              </a:rPr>
              <a:t>-Earth’s gravity interacts with other objects in space like the Moon and the Sun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CE9327-1F89-4632-5B20-9C9EBA12039F}"/>
              </a:ext>
            </a:extLst>
          </p:cNvPr>
          <p:cNvSpPr/>
          <p:nvPr/>
        </p:nvSpPr>
        <p:spPr>
          <a:xfrm>
            <a:off x="4134776" y="1456433"/>
            <a:ext cx="1185787" cy="1117522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5D9275-94DF-04EF-A64A-D6B55E9D44C3}"/>
              </a:ext>
            </a:extLst>
          </p:cNvPr>
          <p:cNvSpPr/>
          <p:nvPr/>
        </p:nvSpPr>
        <p:spPr>
          <a:xfrm>
            <a:off x="2152990" y="5812535"/>
            <a:ext cx="1981277" cy="1706396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09EBB5-E459-7921-6DEC-7B2E1523265C}"/>
              </a:ext>
            </a:extLst>
          </p:cNvPr>
          <p:cNvSpPr/>
          <p:nvPr/>
        </p:nvSpPr>
        <p:spPr>
          <a:xfrm>
            <a:off x="1457923" y="-13280297"/>
            <a:ext cx="1576289" cy="1460215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258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7CA06-B456-43E5-DABB-38E24264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CD56D-EADF-6232-58BD-01F0C36CA3D3}"/>
              </a:ext>
            </a:extLst>
          </p:cNvPr>
          <p:cNvSpPr/>
          <p:nvPr/>
        </p:nvSpPr>
        <p:spPr>
          <a:xfrm>
            <a:off x="-150878" y="0"/>
            <a:ext cx="12342878" cy="73152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0B0308-A711-99EF-C4DB-82D7BFE1EB38}"/>
              </a:ext>
            </a:extLst>
          </p:cNvPr>
          <p:cNvSpPr/>
          <p:nvPr/>
        </p:nvSpPr>
        <p:spPr>
          <a:xfrm>
            <a:off x="-2428267" y="5506707"/>
            <a:ext cx="1981277" cy="180849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4E8AE-68BF-2CDC-B7CA-7ADCE7052245}"/>
              </a:ext>
            </a:extLst>
          </p:cNvPr>
          <p:cNvSpPr/>
          <p:nvPr/>
        </p:nvSpPr>
        <p:spPr>
          <a:xfrm>
            <a:off x="2952057" y="5301162"/>
            <a:ext cx="2173175" cy="198503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B9FA0A-C5D3-F99E-837C-96880DB1F02D}"/>
              </a:ext>
            </a:extLst>
          </p:cNvPr>
          <p:cNvSpPr/>
          <p:nvPr/>
        </p:nvSpPr>
        <p:spPr>
          <a:xfrm>
            <a:off x="3304375" y="-741805"/>
            <a:ext cx="1502780" cy="1578144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1B7376-F37E-7C2F-0AD1-5D883B4B6D9D}"/>
              </a:ext>
            </a:extLst>
          </p:cNvPr>
          <p:cNvSpPr/>
          <p:nvPr/>
        </p:nvSpPr>
        <p:spPr>
          <a:xfrm>
            <a:off x="1017678" y="-3676105"/>
            <a:ext cx="2775995" cy="265552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CCE36-BFD3-6816-46CF-67AD3CEBA386}"/>
              </a:ext>
            </a:extLst>
          </p:cNvPr>
          <p:cNvSpPr/>
          <p:nvPr/>
        </p:nvSpPr>
        <p:spPr>
          <a:xfrm>
            <a:off x="334125" y="-6536395"/>
            <a:ext cx="4119738" cy="2349997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0EA6C6-A5C2-4C6A-FF88-85BAF43DBF2A}"/>
              </a:ext>
            </a:extLst>
          </p:cNvPr>
          <p:cNvSpPr/>
          <p:nvPr/>
        </p:nvSpPr>
        <p:spPr>
          <a:xfrm>
            <a:off x="1294433" y="-9022094"/>
            <a:ext cx="2061298" cy="1937890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53F4E1-787C-B567-7C47-6E4A6B6C2934}"/>
              </a:ext>
            </a:extLst>
          </p:cNvPr>
          <p:cNvSpPr/>
          <p:nvPr/>
        </p:nvSpPr>
        <p:spPr>
          <a:xfrm>
            <a:off x="1192654" y="-11475600"/>
            <a:ext cx="2213569" cy="2130327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D7B7D-A92F-229B-0D54-4E4D40C30870}"/>
              </a:ext>
            </a:extLst>
          </p:cNvPr>
          <p:cNvSpPr txBox="1"/>
          <p:nvPr/>
        </p:nvSpPr>
        <p:spPr>
          <a:xfrm>
            <a:off x="6847125" y="401422"/>
            <a:ext cx="259100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THE MOON</a:t>
            </a:r>
          </a:p>
          <a:p>
            <a:r>
              <a:rPr lang="en-US" b="1" dirty="0">
                <a:solidFill>
                  <a:schemeClr val="bg1"/>
                </a:solidFill>
              </a:rPr>
              <a:t>-Is the 5</a:t>
            </a:r>
            <a:r>
              <a:rPr lang="en-US" b="1" baseline="30000" dirty="0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 biggest satellite in the Solar System</a:t>
            </a:r>
          </a:p>
          <a:p>
            <a:r>
              <a:rPr lang="en-US" b="1" dirty="0">
                <a:solidFill>
                  <a:schemeClr val="bg1"/>
                </a:solidFill>
              </a:rPr>
              <a:t>-Is rotates at the same time with the Earth, showing the same face all the time</a:t>
            </a:r>
          </a:p>
          <a:p>
            <a:r>
              <a:rPr lang="en-US" b="1" dirty="0">
                <a:solidFill>
                  <a:schemeClr val="bg1"/>
                </a:solidFill>
              </a:rPr>
              <a:t>-In 1969, NASA reached the Moon with the Apollo 11 aircraft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CE9327-1F89-4632-5B20-9C9EBA12039F}"/>
              </a:ext>
            </a:extLst>
          </p:cNvPr>
          <p:cNvSpPr/>
          <p:nvPr/>
        </p:nvSpPr>
        <p:spPr>
          <a:xfrm>
            <a:off x="2166934" y="1067852"/>
            <a:ext cx="3737809" cy="3500578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5D9275-94DF-04EF-A64A-D6B55E9D44C3}"/>
              </a:ext>
            </a:extLst>
          </p:cNvPr>
          <p:cNvSpPr/>
          <p:nvPr/>
        </p:nvSpPr>
        <p:spPr>
          <a:xfrm>
            <a:off x="8753931" y="-3650702"/>
            <a:ext cx="1981277" cy="1706396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09EBB5-E459-7921-6DEC-7B2E1523265C}"/>
              </a:ext>
            </a:extLst>
          </p:cNvPr>
          <p:cNvSpPr/>
          <p:nvPr/>
        </p:nvSpPr>
        <p:spPr>
          <a:xfrm>
            <a:off x="1457923" y="-13280297"/>
            <a:ext cx="1576289" cy="1460215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48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7CA06-B456-43E5-DABB-38E24264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CD56D-EADF-6232-58BD-01F0C36CA3D3}"/>
              </a:ext>
            </a:extLst>
          </p:cNvPr>
          <p:cNvSpPr/>
          <p:nvPr/>
        </p:nvSpPr>
        <p:spPr>
          <a:xfrm>
            <a:off x="-150878" y="0"/>
            <a:ext cx="12342878" cy="73152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0B0308-A711-99EF-C4DB-82D7BFE1EB38}"/>
              </a:ext>
            </a:extLst>
          </p:cNvPr>
          <p:cNvSpPr/>
          <p:nvPr/>
        </p:nvSpPr>
        <p:spPr>
          <a:xfrm>
            <a:off x="-2428267" y="5506707"/>
            <a:ext cx="1981277" cy="180849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4E8AE-68BF-2CDC-B7CA-7ADCE7052245}"/>
              </a:ext>
            </a:extLst>
          </p:cNvPr>
          <p:cNvSpPr/>
          <p:nvPr/>
        </p:nvSpPr>
        <p:spPr>
          <a:xfrm>
            <a:off x="3000183" y="6132268"/>
            <a:ext cx="2173175" cy="198503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B9FA0A-C5D3-F99E-837C-96880DB1F02D}"/>
              </a:ext>
            </a:extLst>
          </p:cNvPr>
          <p:cNvSpPr/>
          <p:nvPr/>
        </p:nvSpPr>
        <p:spPr>
          <a:xfrm>
            <a:off x="2777235" y="1807896"/>
            <a:ext cx="3216499" cy="3242208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1B7376-F37E-7C2F-0AD1-5D883B4B6D9D}"/>
              </a:ext>
            </a:extLst>
          </p:cNvPr>
          <p:cNvSpPr/>
          <p:nvPr/>
        </p:nvSpPr>
        <p:spPr>
          <a:xfrm>
            <a:off x="2753874" y="-1327760"/>
            <a:ext cx="2775995" cy="265552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CCE36-BFD3-6816-46CF-67AD3CEBA386}"/>
              </a:ext>
            </a:extLst>
          </p:cNvPr>
          <p:cNvSpPr/>
          <p:nvPr/>
        </p:nvSpPr>
        <p:spPr>
          <a:xfrm>
            <a:off x="2563502" y="-3885980"/>
            <a:ext cx="4119738" cy="2349997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0EA6C6-A5C2-4C6A-FF88-85BAF43DBF2A}"/>
              </a:ext>
            </a:extLst>
          </p:cNvPr>
          <p:cNvSpPr/>
          <p:nvPr/>
        </p:nvSpPr>
        <p:spPr>
          <a:xfrm>
            <a:off x="3688065" y="-6207978"/>
            <a:ext cx="2061298" cy="1937890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53F4E1-787C-B567-7C47-6E4A6B6C2934}"/>
              </a:ext>
            </a:extLst>
          </p:cNvPr>
          <p:cNvSpPr/>
          <p:nvPr/>
        </p:nvSpPr>
        <p:spPr>
          <a:xfrm>
            <a:off x="3611929" y="-8722413"/>
            <a:ext cx="2213569" cy="2130327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D7B7D-A92F-229B-0D54-4E4D40C30870}"/>
              </a:ext>
            </a:extLst>
          </p:cNvPr>
          <p:cNvSpPr txBox="1"/>
          <p:nvPr/>
        </p:nvSpPr>
        <p:spPr>
          <a:xfrm>
            <a:off x="6847125" y="401422"/>
            <a:ext cx="25910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MARS</a:t>
            </a:r>
          </a:p>
          <a:p>
            <a:r>
              <a:rPr lang="en-US" b="1" dirty="0">
                <a:solidFill>
                  <a:schemeClr val="bg1"/>
                </a:solidFill>
              </a:rPr>
              <a:t>-Is named after the Roman god of war, Mars</a:t>
            </a:r>
          </a:p>
          <a:p>
            <a:r>
              <a:rPr lang="en-US" b="1" dirty="0">
                <a:solidFill>
                  <a:schemeClr val="bg1"/>
                </a:solidFill>
              </a:rPr>
              <a:t>-Has two moons: Phobos and </a:t>
            </a:r>
            <a:r>
              <a:rPr lang="en-US" b="1" dirty="0" err="1">
                <a:solidFill>
                  <a:schemeClr val="bg1"/>
                </a:solidFill>
              </a:rPr>
              <a:t>Demios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-Has the biggest mountain in the Solar System, Olympus Mons</a:t>
            </a:r>
          </a:p>
          <a:p>
            <a:r>
              <a:rPr lang="en-US" b="1" dirty="0">
                <a:solidFill>
                  <a:schemeClr val="bg1"/>
                </a:solidFill>
              </a:rPr>
              <a:t>-Has no magnetic field</a:t>
            </a:r>
          </a:p>
          <a:p>
            <a:r>
              <a:rPr lang="en-US" b="1" dirty="0">
                <a:solidFill>
                  <a:schemeClr val="bg1"/>
                </a:solidFill>
              </a:rPr>
              <a:t>-Has an orange-red appearance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CE9327-1F89-4632-5B20-9C9EBA12039F}"/>
              </a:ext>
            </a:extLst>
          </p:cNvPr>
          <p:cNvSpPr/>
          <p:nvPr/>
        </p:nvSpPr>
        <p:spPr>
          <a:xfrm>
            <a:off x="4766016" y="5470060"/>
            <a:ext cx="1059481" cy="1002929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5D9275-94DF-04EF-A64A-D6B55E9D44C3}"/>
              </a:ext>
            </a:extLst>
          </p:cNvPr>
          <p:cNvSpPr/>
          <p:nvPr/>
        </p:nvSpPr>
        <p:spPr>
          <a:xfrm>
            <a:off x="8753931" y="-3650702"/>
            <a:ext cx="1981277" cy="1706396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09EBB5-E459-7921-6DEC-7B2E1523265C}"/>
              </a:ext>
            </a:extLst>
          </p:cNvPr>
          <p:cNvSpPr/>
          <p:nvPr/>
        </p:nvSpPr>
        <p:spPr>
          <a:xfrm>
            <a:off x="3835226" y="-10424673"/>
            <a:ext cx="1576289" cy="1460215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60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7CA06-B456-43E5-DABB-38E24264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CD56D-EADF-6232-58BD-01F0C36CA3D3}"/>
              </a:ext>
            </a:extLst>
          </p:cNvPr>
          <p:cNvSpPr/>
          <p:nvPr/>
        </p:nvSpPr>
        <p:spPr>
          <a:xfrm>
            <a:off x="-150878" y="0"/>
            <a:ext cx="12342878" cy="73152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0B0308-A711-99EF-C4DB-82D7BFE1EB38}"/>
              </a:ext>
            </a:extLst>
          </p:cNvPr>
          <p:cNvSpPr/>
          <p:nvPr/>
        </p:nvSpPr>
        <p:spPr>
          <a:xfrm>
            <a:off x="-2428267" y="5506707"/>
            <a:ext cx="1981277" cy="180849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4E8AE-68BF-2CDC-B7CA-7ADCE7052245}"/>
              </a:ext>
            </a:extLst>
          </p:cNvPr>
          <p:cNvSpPr/>
          <p:nvPr/>
        </p:nvSpPr>
        <p:spPr>
          <a:xfrm>
            <a:off x="-4661028" y="2436481"/>
            <a:ext cx="2173175" cy="198503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B9FA0A-C5D3-F99E-837C-96880DB1F02D}"/>
              </a:ext>
            </a:extLst>
          </p:cNvPr>
          <p:cNvSpPr/>
          <p:nvPr/>
        </p:nvSpPr>
        <p:spPr>
          <a:xfrm>
            <a:off x="2336908" y="6284500"/>
            <a:ext cx="2381805" cy="2481471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1B7376-F37E-7C2F-0AD1-5D883B4B6D9D}"/>
              </a:ext>
            </a:extLst>
          </p:cNvPr>
          <p:cNvSpPr/>
          <p:nvPr/>
        </p:nvSpPr>
        <p:spPr>
          <a:xfrm>
            <a:off x="1244052" y="1170123"/>
            <a:ext cx="4567515" cy="4933207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CCE36-BFD3-6816-46CF-67AD3CEBA386}"/>
              </a:ext>
            </a:extLst>
          </p:cNvPr>
          <p:cNvSpPr/>
          <p:nvPr/>
        </p:nvSpPr>
        <p:spPr>
          <a:xfrm>
            <a:off x="1363694" y="-1179874"/>
            <a:ext cx="4119738" cy="2349997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0EA6C6-A5C2-4C6A-FF88-85BAF43DBF2A}"/>
              </a:ext>
            </a:extLst>
          </p:cNvPr>
          <p:cNvSpPr/>
          <p:nvPr/>
        </p:nvSpPr>
        <p:spPr>
          <a:xfrm>
            <a:off x="2336908" y="-3360689"/>
            <a:ext cx="2061298" cy="1937890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53F4E1-787C-B567-7C47-6E4A6B6C2934}"/>
              </a:ext>
            </a:extLst>
          </p:cNvPr>
          <p:cNvSpPr/>
          <p:nvPr/>
        </p:nvSpPr>
        <p:spPr>
          <a:xfrm>
            <a:off x="2316778" y="-5672186"/>
            <a:ext cx="2213569" cy="2130327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D7B7D-A92F-229B-0D54-4E4D40C30870}"/>
              </a:ext>
            </a:extLst>
          </p:cNvPr>
          <p:cNvSpPr txBox="1"/>
          <p:nvPr/>
        </p:nvSpPr>
        <p:spPr>
          <a:xfrm>
            <a:off x="6847125" y="401422"/>
            <a:ext cx="259100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JUPITER</a:t>
            </a:r>
          </a:p>
          <a:p>
            <a:r>
              <a:rPr lang="en-US" b="1" dirty="0">
                <a:solidFill>
                  <a:schemeClr val="bg1"/>
                </a:solidFill>
              </a:rPr>
              <a:t>-Is named after the Roman god of lightning, Jupiter</a:t>
            </a:r>
          </a:p>
          <a:p>
            <a:r>
              <a:rPr lang="en-US" b="1" dirty="0">
                <a:solidFill>
                  <a:schemeClr val="bg1"/>
                </a:solidFill>
              </a:rPr>
              <a:t>-Is the biggest planet in the Solar System</a:t>
            </a:r>
          </a:p>
          <a:p>
            <a:r>
              <a:rPr lang="en-US" b="1" dirty="0">
                <a:solidFill>
                  <a:schemeClr val="bg1"/>
                </a:solidFill>
              </a:rPr>
              <a:t>-Has rings, but you can’t see them because they are too faint</a:t>
            </a:r>
          </a:p>
          <a:p>
            <a:r>
              <a:rPr lang="en-US" b="1" dirty="0">
                <a:solidFill>
                  <a:schemeClr val="bg1"/>
                </a:solidFill>
              </a:rPr>
              <a:t>-Is a gas giant</a:t>
            </a:r>
          </a:p>
          <a:p>
            <a:r>
              <a:rPr lang="en-US" b="1" dirty="0">
                <a:solidFill>
                  <a:schemeClr val="bg1"/>
                </a:solidFill>
              </a:rPr>
              <a:t>-A year on Jupiter is the same as 11.8 Earth years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CE9327-1F89-4632-5B20-9C9EBA12039F}"/>
              </a:ext>
            </a:extLst>
          </p:cNvPr>
          <p:cNvSpPr/>
          <p:nvPr/>
        </p:nvSpPr>
        <p:spPr>
          <a:xfrm>
            <a:off x="-2599281" y="1669672"/>
            <a:ext cx="1059481" cy="1002929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5D9275-94DF-04EF-A64A-D6B55E9D44C3}"/>
              </a:ext>
            </a:extLst>
          </p:cNvPr>
          <p:cNvSpPr/>
          <p:nvPr/>
        </p:nvSpPr>
        <p:spPr>
          <a:xfrm>
            <a:off x="12710789" y="-2636550"/>
            <a:ext cx="1981277" cy="1706396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09EBB5-E459-7921-6DEC-7B2E1523265C}"/>
              </a:ext>
            </a:extLst>
          </p:cNvPr>
          <p:cNvSpPr/>
          <p:nvPr/>
        </p:nvSpPr>
        <p:spPr>
          <a:xfrm>
            <a:off x="2579412" y="-7375326"/>
            <a:ext cx="1576289" cy="1460215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47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7CA06-B456-43E5-DABB-38E24264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CD56D-EADF-6232-58BD-01F0C36CA3D3}"/>
              </a:ext>
            </a:extLst>
          </p:cNvPr>
          <p:cNvSpPr/>
          <p:nvPr/>
        </p:nvSpPr>
        <p:spPr>
          <a:xfrm>
            <a:off x="-150878" y="0"/>
            <a:ext cx="12342878" cy="73152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0B0308-A711-99EF-C4DB-82D7BFE1EB38}"/>
              </a:ext>
            </a:extLst>
          </p:cNvPr>
          <p:cNvSpPr/>
          <p:nvPr/>
        </p:nvSpPr>
        <p:spPr>
          <a:xfrm>
            <a:off x="-2428267" y="5506707"/>
            <a:ext cx="1981277" cy="180849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4E8AE-68BF-2CDC-B7CA-7ADCE7052245}"/>
              </a:ext>
            </a:extLst>
          </p:cNvPr>
          <p:cNvSpPr/>
          <p:nvPr/>
        </p:nvSpPr>
        <p:spPr>
          <a:xfrm>
            <a:off x="-4661028" y="2436481"/>
            <a:ext cx="2173175" cy="198503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B9FA0A-C5D3-F99E-837C-96880DB1F02D}"/>
              </a:ext>
            </a:extLst>
          </p:cNvPr>
          <p:cNvSpPr/>
          <p:nvPr/>
        </p:nvSpPr>
        <p:spPr>
          <a:xfrm>
            <a:off x="-2904752" y="2171136"/>
            <a:ext cx="2381805" cy="2481471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1B7376-F37E-7C2F-0AD1-5D883B4B6D9D}"/>
              </a:ext>
            </a:extLst>
          </p:cNvPr>
          <p:cNvSpPr/>
          <p:nvPr/>
        </p:nvSpPr>
        <p:spPr>
          <a:xfrm>
            <a:off x="1562886" y="5636072"/>
            <a:ext cx="3721353" cy="3816429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CCE36-BFD3-6816-46CF-67AD3CEBA386}"/>
              </a:ext>
            </a:extLst>
          </p:cNvPr>
          <p:cNvSpPr/>
          <p:nvPr/>
        </p:nvSpPr>
        <p:spPr>
          <a:xfrm>
            <a:off x="268731" y="1503656"/>
            <a:ext cx="6309664" cy="3816429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0EA6C6-A5C2-4C6A-FF88-85BAF43DBF2A}"/>
              </a:ext>
            </a:extLst>
          </p:cNvPr>
          <p:cNvSpPr/>
          <p:nvPr/>
        </p:nvSpPr>
        <p:spPr>
          <a:xfrm>
            <a:off x="2392914" y="-743036"/>
            <a:ext cx="2061298" cy="1937890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53F4E1-787C-B567-7C47-6E4A6B6C2934}"/>
              </a:ext>
            </a:extLst>
          </p:cNvPr>
          <p:cNvSpPr/>
          <p:nvPr/>
        </p:nvSpPr>
        <p:spPr>
          <a:xfrm>
            <a:off x="2264924" y="-3060481"/>
            <a:ext cx="2213569" cy="2130327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D7B7D-A92F-229B-0D54-4E4D40C30870}"/>
              </a:ext>
            </a:extLst>
          </p:cNvPr>
          <p:cNvSpPr txBox="1"/>
          <p:nvPr/>
        </p:nvSpPr>
        <p:spPr>
          <a:xfrm>
            <a:off x="6847125" y="401422"/>
            <a:ext cx="259100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SATURN</a:t>
            </a:r>
          </a:p>
          <a:p>
            <a:r>
              <a:rPr lang="en-US" b="1" dirty="0">
                <a:solidFill>
                  <a:schemeClr val="bg1"/>
                </a:solidFill>
              </a:rPr>
              <a:t>-You can’t stand on Saturn</a:t>
            </a:r>
          </a:p>
          <a:p>
            <a:r>
              <a:rPr lang="en-US" b="1" dirty="0">
                <a:solidFill>
                  <a:schemeClr val="bg1"/>
                </a:solidFill>
              </a:rPr>
              <a:t>-It’s very windy on Saturn</a:t>
            </a:r>
          </a:p>
          <a:p>
            <a:r>
              <a:rPr lang="en-US" b="1" dirty="0">
                <a:solidFill>
                  <a:schemeClr val="bg1"/>
                </a:solidFill>
              </a:rPr>
              <a:t>-Has the most moons in the Solar System</a:t>
            </a:r>
          </a:p>
          <a:p>
            <a:r>
              <a:rPr lang="en-US" b="1" dirty="0">
                <a:solidFill>
                  <a:schemeClr val="bg1"/>
                </a:solidFill>
              </a:rPr>
              <a:t>-Has a moon bigger than Mercury</a:t>
            </a:r>
          </a:p>
          <a:p>
            <a:r>
              <a:rPr lang="en-US" b="1" dirty="0">
                <a:solidFill>
                  <a:schemeClr val="bg1"/>
                </a:solidFill>
              </a:rPr>
              <a:t>-Is the flattest planet</a:t>
            </a:r>
          </a:p>
          <a:p>
            <a:r>
              <a:rPr lang="en-US" b="1" dirty="0">
                <a:solidFill>
                  <a:schemeClr val="bg1"/>
                </a:solidFill>
              </a:rPr>
              <a:t>-Saturn’s upper atmosphere is divided into bands of clouds</a:t>
            </a:r>
          </a:p>
          <a:p>
            <a:r>
              <a:rPr lang="en-US" b="1" dirty="0">
                <a:solidFill>
                  <a:schemeClr val="bg1"/>
                </a:solidFill>
              </a:rPr>
              <a:t>Is also known as “The Ringed Planet”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CE9327-1F89-4632-5B20-9C9EBA12039F}"/>
              </a:ext>
            </a:extLst>
          </p:cNvPr>
          <p:cNvSpPr/>
          <p:nvPr/>
        </p:nvSpPr>
        <p:spPr>
          <a:xfrm>
            <a:off x="-2599281" y="1669672"/>
            <a:ext cx="1059481" cy="1002929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5D9275-94DF-04EF-A64A-D6B55E9D44C3}"/>
              </a:ext>
            </a:extLst>
          </p:cNvPr>
          <p:cNvSpPr/>
          <p:nvPr/>
        </p:nvSpPr>
        <p:spPr>
          <a:xfrm>
            <a:off x="12710789" y="-2636550"/>
            <a:ext cx="1981277" cy="1706396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09EBB5-E459-7921-6DEC-7B2E1523265C}"/>
              </a:ext>
            </a:extLst>
          </p:cNvPr>
          <p:cNvSpPr/>
          <p:nvPr/>
        </p:nvSpPr>
        <p:spPr>
          <a:xfrm>
            <a:off x="2579411" y="-4968695"/>
            <a:ext cx="1576289" cy="1460215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45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940</Words>
  <Application>Microsoft Office PowerPoint</Application>
  <PresentationFormat>Widescreen</PresentationFormat>
  <Paragraphs>170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Adriana Lazarescu</dc:creator>
  <cp:lastModifiedBy>Adriana Lazarescu</cp:lastModifiedBy>
  <cp:revision>6</cp:revision>
  <dcterms:created xsi:type="dcterms:W3CDTF">2024-10-05T10:54:52Z</dcterms:created>
  <dcterms:modified xsi:type="dcterms:W3CDTF">2024-10-06T07:21:58Z</dcterms:modified>
</cp:coreProperties>
</file>