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6576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17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4408960" y="10183441"/>
            <a:ext cx="27758080" cy="702259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40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5586" y="18570855"/>
            <a:ext cx="20404836" cy="529021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7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28800" indent="0" algn="ctr">
              <a:buNone/>
              <a:defRPr sz="76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59336" y="3998976"/>
            <a:ext cx="4215864" cy="21262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4184" y="3998976"/>
            <a:ext cx="18864696" cy="21262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880533"/>
            <a:ext cx="25908000" cy="2235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334000" y="3189870"/>
            <a:ext cx="25908000" cy="738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12/06/2016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5201920"/>
            <a:ext cx="10668000" cy="1083733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952500" y="6285653"/>
            <a:ext cx="10668000" cy="6096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" y="13362432"/>
            <a:ext cx="10668000" cy="1083733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952500" y="14446166"/>
            <a:ext cx="10668000" cy="8078369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22961600"/>
            <a:ext cx="10668000" cy="1083733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952500" y="24050752"/>
            <a:ext cx="10668000" cy="4064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2954000" y="5201920"/>
            <a:ext cx="10668000" cy="1083733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2954000" y="6285653"/>
            <a:ext cx="10668000" cy="4064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2954000" y="10620587"/>
            <a:ext cx="10668000" cy="54864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2954000" y="20861867"/>
            <a:ext cx="10668000" cy="1557867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2954000" y="22961600"/>
            <a:ext cx="10668000" cy="1083733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2954000" y="24050752"/>
            <a:ext cx="10668000" cy="4064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4917400" y="5201920"/>
            <a:ext cx="10668000" cy="1083733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4917400" y="6285653"/>
            <a:ext cx="10668000" cy="65024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4917400" y="14077696"/>
            <a:ext cx="10668000" cy="65024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17400" y="22961600"/>
            <a:ext cx="10668000" cy="1083733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4917400" y="24050752"/>
            <a:ext cx="10668000" cy="4064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36576000" y="2269066"/>
            <a:ext cx="10372725" cy="2926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t"/>
          <a:lstStyle/>
          <a:p>
            <a:pPr lvl="0">
              <a:spcBef>
                <a:spcPts val="1000"/>
              </a:spcBef>
            </a:pPr>
            <a:r>
              <a:rPr sz="80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000"/>
              </a:spcBef>
            </a:pP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250"/>
              </a:spcBef>
            </a:pPr>
            <a:endParaRPr sz="5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000"/>
              </a:spcBef>
            </a:pPr>
            <a:r>
              <a:rPr sz="7333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000"/>
              </a:spcBef>
            </a:pP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000"/>
              </a:spcBef>
            </a:pP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000"/>
              </a:spcBef>
            </a:pP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000"/>
              </a:spcBef>
            </a:pP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5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5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5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30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40">
          <p15:clr>
            <a:srgbClr val="A4A3A4"/>
          </p15:clr>
        </p15:guide>
        <p15:guide id="2" pos="1540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425696" y="10183441"/>
            <a:ext cx="27761184" cy="702259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40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5586" y="18570517"/>
            <a:ext cx="20404836" cy="539768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7600">
                <a:solidFill>
                  <a:schemeClr val="tx1"/>
                </a:solidFill>
              </a:defRPr>
            </a:lvl1pPr>
            <a:lvl2pPr marL="18288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8958" y="11255655"/>
            <a:ext cx="13152092" cy="13235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14948" y="11255655"/>
            <a:ext cx="13162064" cy="13235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56" y="9870654"/>
            <a:ext cx="13152096" cy="300410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7600" b="0" cap="all" spc="4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828800" indent="0">
              <a:buNone/>
              <a:defRPr sz="76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56" y="13411200"/>
            <a:ext cx="13152096" cy="1107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14948" y="13411200"/>
            <a:ext cx="13162064" cy="1107957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014948" y="9870654"/>
            <a:ext cx="13162064" cy="300410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7600" b="0" cap="all" spc="4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828800" indent="0">
              <a:buNone/>
              <a:defRPr sz="76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8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8288000" cy="292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562812" y="9573673"/>
            <a:ext cx="13162376" cy="487038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84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8240" y="3433267"/>
            <a:ext cx="14447520" cy="22394266"/>
          </a:xfrm>
        </p:spPr>
        <p:txBody>
          <a:bodyPr>
            <a:normAutofit/>
          </a:bodyPr>
          <a:lstStyle>
            <a:lvl1pPr>
              <a:defRPr sz="76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tx1"/>
                </a:solidFill>
              </a:defRPr>
            </a:lvl2pPr>
            <a:lvl3pPr>
              <a:defRPr sz="6400">
                <a:solidFill>
                  <a:schemeClr val="tx1"/>
                </a:solidFill>
              </a:defRPr>
            </a:lvl3pPr>
            <a:lvl4pPr>
              <a:defRPr sz="6400">
                <a:solidFill>
                  <a:schemeClr val="tx1"/>
                </a:solidFill>
              </a:defRPr>
            </a:lvl4pPr>
            <a:lvl5pPr>
              <a:defRPr sz="6400">
                <a:solidFill>
                  <a:schemeClr val="tx1"/>
                </a:solidFill>
              </a:defRPr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860" y="15146317"/>
            <a:ext cx="11384280" cy="9361220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000">
                <a:solidFill>
                  <a:srgbClr val="FFFFFF"/>
                </a:solidFill>
              </a:defRPr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62812" y="26607821"/>
            <a:ext cx="15225592" cy="1365504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" y="0"/>
            <a:ext cx="18287996" cy="292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560320" y="9573666"/>
            <a:ext cx="13167360" cy="48768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84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88002" y="-179934"/>
            <a:ext cx="18306292" cy="292608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2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860" y="15146323"/>
            <a:ext cx="11384280" cy="936122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000">
                <a:solidFill>
                  <a:srgbClr val="FFFFFF"/>
                </a:solidFill>
              </a:defRPr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60320" y="26607821"/>
            <a:ext cx="15215616" cy="1365504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424182" y="4116019"/>
            <a:ext cx="23751020" cy="507187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4182" y="11255661"/>
            <a:ext cx="23751020" cy="1323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915772" y="26618949"/>
            <a:ext cx="8261240" cy="1382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12/06/2016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8956" y="26607821"/>
            <a:ext cx="18226656" cy="1365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60448" y="26529792"/>
            <a:ext cx="1463040" cy="1560576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4400" spc="0" baseline="0">
                <a:solidFill>
                  <a:srgbClr val="FFFFFF"/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invGray">
          <a:xfrm>
            <a:off x="0" y="0"/>
            <a:ext cx="36576000" cy="44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</p:spTree>
    <p:extLst>
      <p:ext uri="{BB962C8B-B14F-4D97-AF65-F5344CB8AC3E}">
        <p14:creationId xmlns:p14="http://schemas.microsoft.com/office/powerpoint/2010/main" val="38896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xStyles>
    <p:titleStyle>
      <a:lvl1pPr algn="ctr" defTabSz="3657600" rtl="0" eaLnBrk="1" latinLnBrk="0" hangingPunct="1">
        <a:lnSpc>
          <a:spcPct val="90000"/>
        </a:lnSpc>
        <a:spcBef>
          <a:spcPct val="0"/>
        </a:spcBef>
        <a:buNone/>
        <a:defRPr sz="10400" kern="1200" cap="all" spc="8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7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7432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6576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5720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2578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66294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315200" indent="-914400" algn="l" defTabSz="3657600" rtl="0" eaLnBrk="1" latinLnBrk="0" hangingPunct="1">
        <a:lnSpc>
          <a:spcPct val="100000"/>
        </a:lnSpc>
        <a:spcBef>
          <a:spcPts val="4000"/>
        </a:spcBef>
        <a:buClr>
          <a:schemeClr val="accent2"/>
        </a:buClr>
        <a:buFont typeface="Arial" panose="020B0604020202020204" pitchFamily="34" charset="0"/>
        <a:buChar char="•"/>
        <a:defRPr sz="6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22440" userDrawn="1">
          <p15:clr>
            <a:srgbClr val="A4A3A4"/>
          </p15:clr>
        </p15:guide>
        <p15:guide id="4" pos="115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3151" y="903624"/>
            <a:ext cx="19569698" cy="208885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Sliding Block Systems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9437767" y="3287696"/>
            <a:ext cx="15436645" cy="692498"/>
          </a:xfrm>
        </p:spPr>
        <p:txBody>
          <a:bodyPr/>
          <a:lstStyle/>
          <a:p>
            <a:r>
              <a:rPr lang="en-US" sz="3667" dirty="0"/>
              <a:t>Oscillatory Solutions to Systems of a Block Sliding Along a Freely Rotating Beam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952500" y="6320151"/>
            <a:ext cx="10668000" cy="3356792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Type the abstract here. To remove bullet points, just click the Bullets button on the Home tab.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52500" y="10870671"/>
            <a:ext cx="10668000" cy="101600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952500" y="11886671"/>
            <a:ext cx="10668000" cy="757347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Add title if necessary. Click the B button on the home tab to add bold formatting.</a:t>
            </a:r>
          </a:p>
          <a:p>
            <a:pPr lvl="1"/>
            <a:r>
              <a:rPr lang="en-US" dirty="0"/>
              <a:t>Background item</a:t>
            </a:r>
          </a:p>
          <a:p>
            <a:pPr lvl="1"/>
            <a:r>
              <a:rPr lang="en-US" dirty="0"/>
              <a:t>Background item</a:t>
            </a:r>
          </a:p>
          <a:p>
            <a:pPr lvl="1"/>
            <a:r>
              <a:rPr lang="en-US" dirty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52500" y="20032980"/>
            <a:ext cx="10668000" cy="101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952500" y="21048980"/>
            <a:ext cx="10668000" cy="622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List objectives here</a:t>
            </a:r>
          </a:p>
          <a:p>
            <a:r>
              <a:rPr lang="en-US" dirty="0"/>
              <a:t>Objective 1</a:t>
            </a:r>
          </a:p>
          <a:p>
            <a:r>
              <a:rPr lang="en-US" dirty="0"/>
              <a:t>Objective 2</a:t>
            </a:r>
          </a:p>
          <a:p>
            <a:r>
              <a:rPr lang="en-US" dirty="0"/>
              <a:t>Objective 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/>
              <a:t>List methods and descriptions here</a:t>
            </a:r>
          </a:p>
          <a:p>
            <a:r>
              <a:rPr lang="en-US" dirty="0"/>
              <a:t>Method 1</a:t>
            </a:r>
          </a:p>
          <a:p>
            <a:r>
              <a:rPr lang="en-US" dirty="0"/>
              <a:t>Method 2</a:t>
            </a:r>
          </a:p>
          <a:p>
            <a:r>
              <a:rPr lang="en-US" dirty="0"/>
              <a:t>Method 3</a:t>
            </a:r>
          </a:p>
        </p:txBody>
      </p:sp>
      <p:graphicFrame>
        <p:nvGraphicFramePr>
          <p:cNvPr id="25" name="Content Placeholder 2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144032941"/>
              </p:ext>
            </p:extLst>
          </p:nvPr>
        </p:nvGraphicFramePr>
        <p:xfrm>
          <a:off x="12954000" y="10870671"/>
          <a:ext cx="10668000" cy="50296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526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Heading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Heading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Heading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26">
                <a:tc>
                  <a:txBody>
                    <a:bodyPr/>
                    <a:lstStyle/>
                    <a:p>
                      <a:r>
                        <a:rPr lang="en-US" sz="2300" dirty="0"/>
                        <a:t>Item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122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233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345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526">
                <a:tc>
                  <a:txBody>
                    <a:bodyPr/>
                    <a:lstStyle/>
                    <a:p>
                      <a:r>
                        <a:rPr lang="en-US" sz="2300" dirty="0"/>
                        <a:t>Item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759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856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290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526">
                <a:tc>
                  <a:txBody>
                    <a:bodyPr/>
                    <a:lstStyle/>
                    <a:p>
                      <a:r>
                        <a:rPr lang="en-US" sz="2300" dirty="0"/>
                        <a:t>Item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228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134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238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526">
                <a:tc>
                  <a:txBody>
                    <a:bodyPr/>
                    <a:lstStyle/>
                    <a:p>
                      <a:r>
                        <a:rPr lang="en-US" sz="2300" dirty="0"/>
                        <a:t>Item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954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875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976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526">
                <a:tc>
                  <a:txBody>
                    <a:bodyPr/>
                    <a:lstStyle/>
                    <a:p>
                      <a:r>
                        <a:rPr lang="en-US" sz="2300" dirty="0"/>
                        <a:t>Item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324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325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301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526">
                <a:tc>
                  <a:txBody>
                    <a:bodyPr/>
                    <a:lstStyle/>
                    <a:p>
                      <a:r>
                        <a:rPr lang="en-US" sz="2300" dirty="0"/>
                        <a:t>Item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199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137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186</a:t>
                      </a:r>
                    </a:p>
                  </a:txBody>
                  <a:tcPr marL="76200" marR="762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 a caption for the data content or pictures here.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27" name="Picture 26" descr="Xray of spine" title="Sample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16662400"/>
            <a:ext cx="2362201" cy="3307080"/>
          </a:xfrm>
          <a:prstGeom prst="rect">
            <a:avLst/>
          </a:prstGeom>
        </p:spPr>
      </p:pic>
      <p:pic>
        <p:nvPicPr>
          <p:cNvPr id="29" name="Picture 28" descr="Xray of hand" title="Sample Pictu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125" y="16662400"/>
            <a:ext cx="3003931" cy="3307080"/>
          </a:xfrm>
          <a:prstGeom prst="rect">
            <a:avLst/>
          </a:prstGeom>
        </p:spPr>
      </p:pic>
      <p:pic>
        <p:nvPicPr>
          <p:cNvPr id="28" name="Picture 27" descr="Xray of head" title="Sample Pictur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978" y="16662400"/>
            <a:ext cx="4629912" cy="3307080"/>
          </a:xfrm>
          <a:prstGeom prst="rect">
            <a:avLst/>
          </a:prstGeom>
        </p:spPr>
      </p:pic>
      <p:pic>
        <p:nvPicPr>
          <p:cNvPr id="30" name="Picture 2" descr="http://www.cmu.edu/physics/graduate-program/resources/logos/Physic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022" y="264444"/>
            <a:ext cx="6090114" cy="401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mu.edu/mcs/images/MCS_Stack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3" y="767666"/>
            <a:ext cx="7077681" cy="264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12"/>
          <p:cNvSpPr>
            <a:spLocks noGrp="1"/>
          </p:cNvSpPr>
          <p:nvPr>
            <p:ph sz="quarter" idx="3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List objectives here</a:t>
            </a:r>
          </a:p>
          <a:p>
            <a:r>
              <a:rPr lang="en-US" dirty="0"/>
              <a:t>Objective 1</a:t>
            </a:r>
          </a:p>
          <a:p>
            <a:r>
              <a:rPr lang="en-US" dirty="0"/>
              <a:t>Objective 2</a:t>
            </a:r>
          </a:p>
          <a:p>
            <a:r>
              <a:rPr lang="en-US" dirty="0"/>
              <a:t>Objective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3"/>
          </p:nvPr>
        </p:nvSpPr>
        <p:spPr>
          <a:xfrm>
            <a:off x="24955500" y="14804126"/>
            <a:ext cx="10668000" cy="650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24955500" y="13720393"/>
            <a:ext cx="10668000" cy="1083733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36576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Phase space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148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Parcel</vt:lpstr>
      <vt:lpstr>Sliding Block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2016-12-05T05:21:06Z</dcterms:created>
  <dcterms:modified xsi:type="dcterms:W3CDTF">2016-12-06T07:11:11Z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