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A5A86-F11C-4A9F-9C87-6CD23AFED802}" v="3" dt="2025-10-31T09:32:12.255"/>
    <p1510:client id="{531A0ED9-9902-45F9-9E8D-DA8333E7281C}" v="2" dt="2025-10-31T09:46:57.560"/>
    <p1510:client id="{6F1491C4-2D43-415F-B12A-C563CAF0A493}" v="2" dt="2025-10-31T09:36:49.090"/>
    <p1510:client id="{A0E5B949-C09B-40F0-804C-487AFD6BD32A}" v="2" dt="2025-10-31T09:44:23.789"/>
    <p1510:client id="{B424DF71-27AD-40FA-BC2A-0642CA85BDAF}" v="19" dt="2025-10-31T10:03:33.450"/>
    <p1510:client id="{D8BDA2F7-FC84-4CB0-8681-4F1C20724FE8}" v="2" dt="2025-10-31T09:38:4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mesh0028/CAMPUS-NAVIGATION-MOBILE-AP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Navigation Mobile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Solution for Student Navigation and Orientation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especially newcomers, often struggle to navigate large university campuses.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signboards are limited, and current navigation apps lack contextual information such as classroom schedules or building facilities.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Need: A mobile app that provides indoor navigation, real-time guidance, and information about campus locations.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mobile app with map-based navigation tailored for educational campuses.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building names, facilities, event schedules, and emergency routes.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accessibility (contrast, text size, and icons).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voice navigation and route optimization for pedestrians.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3200"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– for UI/UX design and prototyping.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– for integrating real-time location and navigation.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 – for flow mapping and idea organization.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Useberry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usability testing and feedback collection.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prototype of a location-aware app that: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Eases campus navigation and improves student orientation.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confusion and enhances accessibility.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a sense of belonging among first-year students.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use of technology to solve real-world campus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00B-8900-F48E-ABE2-814EE5CF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A65-5673-14A8-31AE-F1B7E168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>
                <a:ea typeface="+mn-lt"/>
                <a:cs typeface="+mn-lt"/>
                <a:hlinkClick r:id="rId2"/>
              </a:rPr>
              <a:t>https://github.com/Somesh0028/CAMPUS-NAVIGATION-MOBILE-APP.git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850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Campus Navigation Mobile App</vt:lpstr>
      <vt:lpstr>Problem Statement</vt:lpstr>
      <vt:lpstr>Objectives</vt:lpstr>
      <vt:lpstr>Tools Used</vt:lpstr>
      <vt:lpstr>Expected Outcome</vt:lpstr>
      <vt:lpstr>Github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Jayashree V</cp:lastModifiedBy>
  <cp:revision>7</cp:revision>
  <dcterms:created xsi:type="dcterms:W3CDTF">2013-01-27T09:14:16Z</dcterms:created>
  <dcterms:modified xsi:type="dcterms:W3CDTF">2025-10-31T10:12:00Z</dcterms:modified>
  <cp:category/>
</cp:coreProperties>
</file>